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1" r:id="rId1"/>
  </p:sldMasterIdLst>
  <p:sldIdLst>
    <p:sldId id="353" r:id="rId2"/>
    <p:sldId id="354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44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444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413" r:id="rId62"/>
    <p:sldId id="414" r:id="rId63"/>
    <p:sldId id="256" r:id="rId64"/>
    <p:sldId id="257" r:id="rId65"/>
    <p:sldId id="258" r:id="rId66"/>
    <p:sldId id="259" r:id="rId67"/>
    <p:sldId id="260" r:id="rId68"/>
    <p:sldId id="261" r:id="rId69"/>
    <p:sldId id="262" r:id="rId70"/>
    <p:sldId id="263" r:id="rId71"/>
    <p:sldId id="264" r:id="rId72"/>
    <p:sldId id="265" r:id="rId73"/>
    <p:sldId id="266" r:id="rId74"/>
    <p:sldId id="267" r:id="rId75"/>
    <p:sldId id="268" r:id="rId76"/>
    <p:sldId id="269" r:id="rId77"/>
    <p:sldId id="445" r:id="rId78"/>
    <p:sldId id="446" r:id="rId79"/>
    <p:sldId id="272" r:id="rId80"/>
    <p:sldId id="273" r:id="rId81"/>
    <p:sldId id="274" r:id="rId82"/>
    <p:sldId id="275" r:id="rId83"/>
    <p:sldId id="276" r:id="rId84"/>
    <p:sldId id="277" r:id="rId85"/>
    <p:sldId id="278" r:id="rId86"/>
    <p:sldId id="279" r:id="rId87"/>
    <p:sldId id="280" r:id="rId88"/>
    <p:sldId id="443" r:id="rId89"/>
    <p:sldId id="282" r:id="rId90"/>
    <p:sldId id="283" r:id="rId91"/>
    <p:sldId id="284" r:id="rId92"/>
    <p:sldId id="285" r:id="rId93"/>
    <p:sldId id="286" r:id="rId94"/>
    <p:sldId id="287" r:id="rId95"/>
    <p:sldId id="288" r:id="rId96"/>
    <p:sldId id="289" r:id="rId97"/>
    <p:sldId id="290" r:id="rId98"/>
    <p:sldId id="291" r:id="rId99"/>
    <p:sldId id="292" r:id="rId100"/>
    <p:sldId id="293" r:id="rId101"/>
    <p:sldId id="294" r:id="rId102"/>
    <p:sldId id="295" r:id="rId103"/>
    <p:sldId id="447" r:id="rId104"/>
    <p:sldId id="448" r:id="rId105"/>
    <p:sldId id="298" r:id="rId106"/>
    <p:sldId id="299" r:id="rId107"/>
    <p:sldId id="300" r:id="rId108"/>
    <p:sldId id="301" r:id="rId109"/>
    <p:sldId id="302" r:id="rId110"/>
    <p:sldId id="303" r:id="rId111"/>
    <p:sldId id="304" r:id="rId112"/>
    <p:sldId id="305" r:id="rId113"/>
    <p:sldId id="306" r:id="rId114"/>
    <p:sldId id="307" r:id="rId115"/>
    <p:sldId id="308" r:id="rId116"/>
    <p:sldId id="309" r:id="rId117"/>
    <p:sldId id="310" r:id="rId118"/>
    <p:sldId id="311" r:id="rId119"/>
    <p:sldId id="312" r:id="rId120"/>
    <p:sldId id="313" r:id="rId121"/>
    <p:sldId id="314" r:id="rId122"/>
    <p:sldId id="449" r:id="rId123"/>
    <p:sldId id="316" r:id="rId124"/>
    <p:sldId id="317" r:id="rId125"/>
    <p:sldId id="450" r:id="rId126"/>
    <p:sldId id="319" r:id="rId127"/>
    <p:sldId id="320" r:id="rId128"/>
    <p:sldId id="321" r:id="rId129"/>
    <p:sldId id="322" r:id="rId130"/>
    <p:sldId id="323" r:id="rId131"/>
    <p:sldId id="324" r:id="rId132"/>
    <p:sldId id="325" r:id="rId133"/>
    <p:sldId id="451" r:id="rId134"/>
    <p:sldId id="327" r:id="rId135"/>
    <p:sldId id="328" r:id="rId136"/>
    <p:sldId id="329" r:id="rId137"/>
    <p:sldId id="330" r:id="rId138"/>
    <p:sldId id="331" r:id="rId139"/>
    <p:sldId id="332" r:id="rId140"/>
    <p:sldId id="333" r:id="rId141"/>
    <p:sldId id="334" r:id="rId142"/>
    <p:sldId id="335" r:id="rId143"/>
    <p:sldId id="336" r:id="rId144"/>
    <p:sldId id="337" r:id="rId145"/>
    <p:sldId id="338" r:id="rId146"/>
    <p:sldId id="339" r:id="rId147"/>
    <p:sldId id="340" r:id="rId148"/>
    <p:sldId id="341" r:id="rId149"/>
    <p:sldId id="342" r:id="rId150"/>
    <p:sldId id="343" r:id="rId151"/>
    <p:sldId id="344" r:id="rId152"/>
    <p:sldId id="345" r:id="rId153"/>
    <p:sldId id="346" r:id="rId154"/>
    <p:sldId id="347" r:id="rId155"/>
    <p:sldId id="348" r:id="rId156"/>
    <p:sldId id="349" r:id="rId157"/>
    <p:sldId id="350" r:id="rId158"/>
    <p:sldId id="351" r:id="rId159"/>
    <p:sldId id="352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52" r:id="rId176"/>
    <p:sldId id="453" r:id="rId177"/>
    <p:sldId id="454" r:id="rId178"/>
    <p:sldId id="455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slide" Target="slides/slide101.xml"  /><Relationship Id="rId103" Type="http://schemas.openxmlformats.org/officeDocument/2006/relationships/slide" Target="slides/slide102.xml"  /><Relationship Id="rId104" Type="http://schemas.openxmlformats.org/officeDocument/2006/relationships/slide" Target="slides/slide103.xml"  /><Relationship Id="rId105" Type="http://schemas.openxmlformats.org/officeDocument/2006/relationships/slide" Target="slides/slide104.xml"  /><Relationship Id="rId106" Type="http://schemas.openxmlformats.org/officeDocument/2006/relationships/slide" Target="slides/slide105.xml"  /><Relationship Id="rId107" Type="http://schemas.openxmlformats.org/officeDocument/2006/relationships/slide" Target="slides/slide106.xml"  /><Relationship Id="rId108" Type="http://schemas.openxmlformats.org/officeDocument/2006/relationships/slide" Target="slides/slide107.xml"  /><Relationship Id="rId109" Type="http://schemas.openxmlformats.org/officeDocument/2006/relationships/slide" Target="slides/slide108.xml"  /><Relationship Id="rId11" Type="http://schemas.openxmlformats.org/officeDocument/2006/relationships/slide" Target="slides/slide10.xml"  /><Relationship Id="rId110" Type="http://schemas.openxmlformats.org/officeDocument/2006/relationships/slide" Target="slides/slide109.xml"  /><Relationship Id="rId111" Type="http://schemas.openxmlformats.org/officeDocument/2006/relationships/slide" Target="slides/slide110.xml"  /><Relationship Id="rId112" Type="http://schemas.openxmlformats.org/officeDocument/2006/relationships/slide" Target="slides/slide111.xml"  /><Relationship Id="rId113" Type="http://schemas.openxmlformats.org/officeDocument/2006/relationships/slide" Target="slides/slide112.xml"  /><Relationship Id="rId114" Type="http://schemas.openxmlformats.org/officeDocument/2006/relationships/slide" Target="slides/slide113.xml"  /><Relationship Id="rId115" Type="http://schemas.openxmlformats.org/officeDocument/2006/relationships/slide" Target="slides/slide114.xml"  /><Relationship Id="rId116" Type="http://schemas.openxmlformats.org/officeDocument/2006/relationships/slide" Target="slides/slide115.xml"  /><Relationship Id="rId117" Type="http://schemas.openxmlformats.org/officeDocument/2006/relationships/slide" Target="slides/slide116.xml"  /><Relationship Id="rId118" Type="http://schemas.openxmlformats.org/officeDocument/2006/relationships/slide" Target="slides/slide117.xml"  /><Relationship Id="rId119" Type="http://schemas.openxmlformats.org/officeDocument/2006/relationships/slide" Target="slides/slide118.xml"  /><Relationship Id="rId12" Type="http://schemas.openxmlformats.org/officeDocument/2006/relationships/slide" Target="slides/slide11.xml"  /><Relationship Id="rId120" Type="http://schemas.openxmlformats.org/officeDocument/2006/relationships/slide" Target="slides/slide119.xml"  /><Relationship Id="rId121" Type="http://schemas.openxmlformats.org/officeDocument/2006/relationships/slide" Target="slides/slide120.xml"  /><Relationship Id="rId122" Type="http://schemas.openxmlformats.org/officeDocument/2006/relationships/slide" Target="slides/slide121.xml"  /><Relationship Id="rId123" Type="http://schemas.openxmlformats.org/officeDocument/2006/relationships/slide" Target="slides/slide122.xml"  /><Relationship Id="rId124" Type="http://schemas.openxmlformats.org/officeDocument/2006/relationships/slide" Target="slides/slide123.xml"  /><Relationship Id="rId125" Type="http://schemas.openxmlformats.org/officeDocument/2006/relationships/slide" Target="slides/slide124.xml"  /><Relationship Id="rId126" Type="http://schemas.openxmlformats.org/officeDocument/2006/relationships/slide" Target="slides/slide125.xml"  /><Relationship Id="rId127" Type="http://schemas.openxmlformats.org/officeDocument/2006/relationships/slide" Target="slides/slide126.xml"  /><Relationship Id="rId128" Type="http://schemas.openxmlformats.org/officeDocument/2006/relationships/slide" Target="slides/slide127.xml"  /><Relationship Id="rId129" Type="http://schemas.openxmlformats.org/officeDocument/2006/relationships/slide" Target="slides/slide128.xml"  /><Relationship Id="rId13" Type="http://schemas.openxmlformats.org/officeDocument/2006/relationships/slide" Target="slides/slide12.xml"  /><Relationship Id="rId130" Type="http://schemas.openxmlformats.org/officeDocument/2006/relationships/slide" Target="slides/slide129.xml"  /><Relationship Id="rId131" Type="http://schemas.openxmlformats.org/officeDocument/2006/relationships/slide" Target="slides/slide130.xml"  /><Relationship Id="rId132" Type="http://schemas.openxmlformats.org/officeDocument/2006/relationships/slide" Target="slides/slide131.xml"  /><Relationship Id="rId133" Type="http://schemas.openxmlformats.org/officeDocument/2006/relationships/slide" Target="slides/slide132.xml"  /><Relationship Id="rId134" Type="http://schemas.openxmlformats.org/officeDocument/2006/relationships/slide" Target="slides/slide133.xml"  /><Relationship Id="rId135" Type="http://schemas.openxmlformats.org/officeDocument/2006/relationships/slide" Target="slides/slide134.xml"  /><Relationship Id="rId136" Type="http://schemas.openxmlformats.org/officeDocument/2006/relationships/slide" Target="slides/slide135.xml"  /><Relationship Id="rId137" Type="http://schemas.openxmlformats.org/officeDocument/2006/relationships/slide" Target="slides/slide136.xml"  /><Relationship Id="rId138" Type="http://schemas.openxmlformats.org/officeDocument/2006/relationships/slide" Target="slides/slide137.xml"  /><Relationship Id="rId139" Type="http://schemas.openxmlformats.org/officeDocument/2006/relationships/slide" Target="slides/slide138.xml"  /><Relationship Id="rId14" Type="http://schemas.openxmlformats.org/officeDocument/2006/relationships/slide" Target="slides/slide13.xml"  /><Relationship Id="rId140" Type="http://schemas.openxmlformats.org/officeDocument/2006/relationships/slide" Target="slides/slide139.xml"  /><Relationship Id="rId141" Type="http://schemas.openxmlformats.org/officeDocument/2006/relationships/slide" Target="slides/slide140.xml"  /><Relationship Id="rId142" Type="http://schemas.openxmlformats.org/officeDocument/2006/relationships/slide" Target="slides/slide141.xml"  /><Relationship Id="rId143" Type="http://schemas.openxmlformats.org/officeDocument/2006/relationships/slide" Target="slides/slide142.xml"  /><Relationship Id="rId144" Type="http://schemas.openxmlformats.org/officeDocument/2006/relationships/slide" Target="slides/slide143.xml"  /><Relationship Id="rId145" Type="http://schemas.openxmlformats.org/officeDocument/2006/relationships/slide" Target="slides/slide144.xml"  /><Relationship Id="rId146" Type="http://schemas.openxmlformats.org/officeDocument/2006/relationships/slide" Target="slides/slide145.xml"  /><Relationship Id="rId147" Type="http://schemas.openxmlformats.org/officeDocument/2006/relationships/slide" Target="slides/slide146.xml"  /><Relationship Id="rId148" Type="http://schemas.openxmlformats.org/officeDocument/2006/relationships/slide" Target="slides/slide147.xml"  /><Relationship Id="rId149" Type="http://schemas.openxmlformats.org/officeDocument/2006/relationships/slide" Target="slides/slide148.xml"  /><Relationship Id="rId15" Type="http://schemas.openxmlformats.org/officeDocument/2006/relationships/slide" Target="slides/slide14.xml"  /><Relationship Id="rId150" Type="http://schemas.openxmlformats.org/officeDocument/2006/relationships/slide" Target="slides/slide149.xml"  /><Relationship Id="rId151" Type="http://schemas.openxmlformats.org/officeDocument/2006/relationships/slide" Target="slides/slide150.xml"  /><Relationship Id="rId152" Type="http://schemas.openxmlformats.org/officeDocument/2006/relationships/slide" Target="slides/slide151.xml"  /><Relationship Id="rId153" Type="http://schemas.openxmlformats.org/officeDocument/2006/relationships/slide" Target="slides/slide152.xml"  /><Relationship Id="rId154" Type="http://schemas.openxmlformats.org/officeDocument/2006/relationships/slide" Target="slides/slide153.xml"  /><Relationship Id="rId155" Type="http://schemas.openxmlformats.org/officeDocument/2006/relationships/slide" Target="slides/slide154.xml"  /><Relationship Id="rId156" Type="http://schemas.openxmlformats.org/officeDocument/2006/relationships/slide" Target="slides/slide155.xml"  /><Relationship Id="rId157" Type="http://schemas.openxmlformats.org/officeDocument/2006/relationships/slide" Target="slides/slide156.xml"  /><Relationship Id="rId158" Type="http://schemas.openxmlformats.org/officeDocument/2006/relationships/slide" Target="slides/slide157.xml"  /><Relationship Id="rId159" Type="http://schemas.openxmlformats.org/officeDocument/2006/relationships/slide" Target="slides/slide158.xml"  /><Relationship Id="rId16" Type="http://schemas.openxmlformats.org/officeDocument/2006/relationships/slide" Target="slides/slide15.xml"  /><Relationship Id="rId160" Type="http://schemas.openxmlformats.org/officeDocument/2006/relationships/slide" Target="slides/slide159.xml"  /><Relationship Id="rId161" Type="http://schemas.openxmlformats.org/officeDocument/2006/relationships/slide" Target="slides/slide160.xml"  /><Relationship Id="rId162" Type="http://schemas.openxmlformats.org/officeDocument/2006/relationships/slide" Target="slides/slide161.xml"  /><Relationship Id="rId163" Type="http://schemas.openxmlformats.org/officeDocument/2006/relationships/slide" Target="slides/slide162.xml"  /><Relationship Id="rId164" Type="http://schemas.openxmlformats.org/officeDocument/2006/relationships/slide" Target="slides/slide163.xml"  /><Relationship Id="rId165" Type="http://schemas.openxmlformats.org/officeDocument/2006/relationships/slide" Target="slides/slide164.xml"  /><Relationship Id="rId166" Type="http://schemas.openxmlformats.org/officeDocument/2006/relationships/slide" Target="slides/slide165.xml"  /><Relationship Id="rId167" Type="http://schemas.openxmlformats.org/officeDocument/2006/relationships/slide" Target="slides/slide166.xml"  /><Relationship Id="rId168" Type="http://schemas.openxmlformats.org/officeDocument/2006/relationships/slide" Target="slides/slide167.xml"  /><Relationship Id="rId169" Type="http://schemas.openxmlformats.org/officeDocument/2006/relationships/slide" Target="slides/slide168.xml"  /><Relationship Id="rId17" Type="http://schemas.openxmlformats.org/officeDocument/2006/relationships/slide" Target="slides/slide16.xml"  /><Relationship Id="rId170" Type="http://schemas.openxmlformats.org/officeDocument/2006/relationships/slide" Target="slides/slide169.xml"  /><Relationship Id="rId171" Type="http://schemas.openxmlformats.org/officeDocument/2006/relationships/slide" Target="slides/slide170.xml"  /><Relationship Id="rId172" Type="http://schemas.openxmlformats.org/officeDocument/2006/relationships/slide" Target="slides/slide171.xml"  /><Relationship Id="rId173" Type="http://schemas.openxmlformats.org/officeDocument/2006/relationships/slide" Target="slides/slide172.xml"  /><Relationship Id="rId174" Type="http://schemas.openxmlformats.org/officeDocument/2006/relationships/slide" Target="slides/slide173.xml"  /><Relationship Id="rId175" Type="http://schemas.openxmlformats.org/officeDocument/2006/relationships/slide" Target="slides/slide174.xml"  /><Relationship Id="rId176" Type="http://schemas.openxmlformats.org/officeDocument/2006/relationships/slide" Target="slides/slide175.xml"  /><Relationship Id="rId177" Type="http://schemas.openxmlformats.org/officeDocument/2006/relationships/slide" Target="slides/slide176.xml"  /><Relationship Id="rId178" Type="http://schemas.openxmlformats.org/officeDocument/2006/relationships/slide" Target="slides/slide177.xml"  /><Relationship Id="rId179" Type="http://schemas.openxmlformats.org/officeDocument/2006/relationships/slide" Target="slides/slide178.xml"  /><Relationship Id="rId18" Type="http://schemas.openxmlformats.org/officeDocument/2006/relationships/slide" Target="slides/slide17.xml"  /><Relationship Id="rId180" Type="http://schemas.openxmlformats.org/officeDocument/2006/relationships/slide" Target="slides/slide179.xml"  /><Relationship Id="rId181" Type="http://schemas.openxmlformats.org/officeDocument/2006/relationships/slide" Target="slides/slide180.xml"  /><Relationship Id="rId182" Type="http://schemas.openxmlformats.org/officeDocument/2006/relationships/slide" Target="slides/slide181.xml"  /><Relationship Id="rId183" Type="http://schemas.openxmlformats.org/officeDocument/2006/relationships/slide" Target="slides/slide182.xml"  /><Relationship Id="rId184" Type="http://schemas.openxmlformats.org/officeDocument/2006/relationships/slide" Target="slides/slide183.xml"  /><Relationship Id="rId185" Type="http://schemas.openxmlformats.org/officeDocument/2006/relationships/slide" Target="slides/slide184.xml"  /><Relationship Id="rId186" Type="http://schemas.openxmlformats.org/officeDocument/2006/relationships/slide" Target="slides/slide185.xml"  /><Relationship Id="rId187" Type="http://schemas.openxmlformats.org/officeDocument/2006/relationships/slide" Target="slides/slide186.xml"  /><Relationship Id="rId188" Type="http://schemas.openxmlformats.org/officeDocument/2006/relationships/presProps" Target="presProps.xml"  /><Relationship Id="rId189" Type="http://schemas.openxmlformats.org/officeDocument/2006/relationships/viewProps" Target="viewProps.xml"  /><Relationship Id="rId19" Type="http://schemas.openxmlformats.org/officeDocument/2006/relationships/slide" Target="slides/slide18.xml"  /><Relationship Id="rId190" Type="http://schemas.openxmlformats.org/officeDocument/2006/relationships/theme" Target="theme/theme1.xml"  /><Relationship Id="rId191" Type="http://schemas.openxmlformats.org/officeDocument/2006/relationships/tableStyles" Target="tableStyles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.png"  /><Relationship Id="rId11" Type="http://schemas.openxmlformats.org/officeDocument/2006/relationships/image" Target="../media/image8.png"  /><Relationship Id="rId12" Type="http://schemas.openxmlformats.org/officeDocument/2006/relationships/image" Target="../media/image9.png"  /><Relationship Id="rId13" Type="http://schemas.openxmlformats.org/officeDocument/2006/relationships/image" Target="../media/image1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2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Relationship Id="rId9" Type="http://schemas.openxmlformats.org/officeDocument/2006/relationships/image" Target="../media/image6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4.png"  /><Relationship Id="rId11" Type="http://schemas.openxmlformats.org/officeDocument/2006/relationships/image" Target="../media/image115.png"  /><Relationship Id="rId12" Type="http://schemas.openxmlformats.org/officeDocument/2006/relationships/image" Target="../media/image116.png"  /><Relationship Id="rId13" Type="http://schemas.openxmlformats.org/officeDocument/2006/relationships/image" Target="../media/image117.png"  /><Relationship Id="rId14" Type="http://schemas.openxmlformats.org/officeDocument/2006/relationships/image" Target="../media/image118.png"  /><Relationship Id="rId15" Type="http://schemas.openxmlformats.org/officeDocument/2006/relationships/image" Target="../media/image119.png"  /><Relationship Id="rId16" Type="http://schemas.openxmlformats.org/officeDocument/2006/relationships/image" Target="../media/image120.png"  /><Relationship Id="rId17" Type="http://schemas.openxmlformats.org/officeDocument/2006/relationships/image" Target="../media/image121.png"  /><Relationship Id="rId18" Type="http://schemas.openxmlformats.org/officeDocument/2006/relationships/image" Target="../media/image122.png"  /><Relationship Id="rId19" Type="http://schemas.openxmlformats.org/officeDocument/2006/relationships/image" Target="../media/image123.png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Relationship Id="rId5" Type="http://schemas.openxmlformats.org/officeDocument/2006/relationships/image" Target="../media/image109.png"  /><Relationship Id="rId6" Type="http://schemas.openxmlformats.org/officeDocument/2006/relationships/image" Target="../media/image110.png"  /><Relationship Id="rId7" Type="http://schemas.openxmlformats.org/officeDocument/2006/relationships/image" Target="../media/image111.png"  /><Relationship Id="rId8" Type="http://schemas.openxmlformats.org/officeDocument/2006/relationships/image" Target="../media/image112.png"  /><Relationship Id="rId9" Type="http://schemas.openxmlformats.org/officeDocument/2006/relationships/image" Target="../media/image113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06.png"  /><Relationship Id="rId11" Type="http://schemas.openxmlformats.org/officeDocument/2006/relationships/image" Target="../media/image907.png"  /><Relationship Id="rId12" Type="http://schemas.openxmlformats.org/officeDocument/2006/relationships/image" Target="../media/image908.png"  /><Relationship Id="rId13" Type="http://schemas.openxmlformats.org/officeDocument/2006/relationships/image" Target="../media/image847.png"  /><Relationship Id="rId14" Type="http://schemas.openxmlformats.org/officeDocument/2006/relationships/image" Target="../media/image909.png"  /><Relationship Id="rId15" Type="http://schemas.openxmlformats.org/officeDocument/2006/relationships/image" Target="../media/image849.png"  /><Relationship Id="rId16" Type="http://schemas.openxmlformats.org/officeDocument/2006/relationships/image" Target="../media/image910.png"  /><Relationship Id="rId17" Type="http://schemas.openxmlformats.org/officeDocument/2006/relationships/image" Target="../media/image996.png"  /><Relationship Id="rId18" Type="http://schemas.openxmlformats.org/officeDocument/2006/relationships/image" Target="../media/image997.png"  /><Relationship Id="rId19" Type="http://schemas.openxmlformats.org/officeDocument/2006/relationships/image" Target="../media/image896.png"  /><Relationship Id="rId2" Type="http://schemas.openxmlformats.org/officeDocument/2006/relationships/image" Target="../media/image993.png"  /><Relationship Id="rId20" Type="http://schemas.openxmlformats.org/officeDocument/2006/relationships/image" Target="../media/image998.png"  /><Relationship Id="rId21" Type="http://schemas.openxmlformats.org/officeDocument/2006/relationships/image" Target="../media/image914.png"  /><Relationship Id="rId22" Type="http://schemas.openxmlformats.org/officeDocument/2006/relationships/image" Target="../media/image898.png"  /><Relationship Id="rId23" Type="http://schemas.openxmlformats.org/officeDocument/2006/relationships/image" Target="../media/image999.png"  /><Relationship Id="rId24" Type="http://schemas.openxmlformats.org/officeDocument/2006/relationships/image" Target="../media/image904.png"  /><Relationship Id="rId25" Type="http://schemas.openxmlformats.org/officeDocument/2006/relationships/image" Target="../media/image900.png"  /><Relationship Id="rId26" Type="http://schemas.openxmlformats.org/officeDocument/2006/relationships/image" Target="../media/image1000.png"  /><Relationship Id="rId27" Type="http://schemas.openxmlformats.org/officeDocument/2006/relationships/image" Target="../media/image891.png"  /><Relationship Id="rId28" Type="http://schemas.openxmlformats.org/officeDocument/2006/relationships/image" Target="../media/image1001.png"  /><Relationship Id="rId29" Type="http://schemas.openxmlformats.org/officeDocument/2006/relationships/image" Target="../media/image1002.png"  /><Relationship Id="rId3" Type="http://schemas.openxmlformats.org/officeDocument/2006/relationships/image" Target="../media/image360.png"  /><Relationship Id="rId30" Type="http://schemas.openxmlformats.org/officeDocument/2006/relationships/image" Target="../media/image894.png"  /><Relationship Id="rId31" Type="http://schemas.openxmlformats.org/officeDocument/2006/relationships/image" Target="../media/image1003.png"  /><Relationship Id="rId32" Type="http://schemas.openxmlformats.org/officeDocument/2006/relationships/image" Target="../media/image1004.png"  /><Relationship Id="rId33" Type="http://schemas.openxmlformats.org/officeDocument/2006/relationships/image" Target="../media/image1005.png"  /><Relationship Id="rId4" Type="http://schemas.openxmlformats.org/officeDocument/2006/relationships/image" Target="../media/image994.png"  /><Relationship Id="rId5" Type="http://schemas.openxmlformats.org/officeDocument/2006/relationships/image" Target="../media/image364.png"  /><Relationship Id="rId6" Type="http://schemas.openxmlformats.org/officeDocument/2006/relationships/image" Target="../media/image902.png"  /><Relationship Id="rId7" Type="http://schemas.openxmlformats.org/officeDocument/2006/relationships/image" Target="../media/image995.png"  /><Relationship Id="rId8" Type="http://schemas.openxmlformats.org/officeDocument/2006/relationships/image" Target="../media/image376.png"  /><Relationship Id="rId9" Type="http://schemas.openxmlformats.org/officeDocument/2006/relationships/image" Target="../media/image852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64.png"  /><Relationship Id="rId11" Type="http://schemas.openxmlformats.org/officeDocument/2006/relationships/image" Target="../media/image365.png"  /><Relationship Id="rId12" Type="http://schemas.openxmlformats.org/officeDocument/2006/relationships/image" Target="../media/image799.png"  /><Relationship Id="rId13" Type="http://schemas.openxmlformats.org/officeDocument/2006/relationships/image" Target="../media/image920.png"  /><Relationship Id="rId14" Type="http://schemas.openxmlformats.org/officeDocument/2006/relationships/image" Target="../media/image801.png"  /><Relationship Id="rId15" Type="http://schemas.openxmlformats.org/officeDocument/2006/relationships/image" Target="../media/image674.png"  /><Relationship Id="rId16" Type="http://schemas.openxmlformats.org/officeDocument/2006/relationships/image" Target="../media/image852.png"  /><Relationship Id="rId17" Type="http://schemas.openxmlformats.org/officeDocument/2006/relationships/image" Target="../media/image921.png"  /><Relationship Id="rId2" Type="http://schemas.openxmlformats.org/officeDocument/2006/relationships/image" Target="../media/image1006.png"  /><Relationship Id="rId3" Type="http://schemas.openxmlformats.org/officeDocument/2006/relationships/image" Target="../media/image360.png"  /><Relationship Id="rId4" Type="http://schemas.openxmlformats.org/officeDocument/2006/relationships/image" Target="../media/image1007.png"  /><Relationship Id="rId5" Type="http://schemas.openxmlformats.org/officeDocument/2006/relationships/image" Target="../media/image376.png"  /><Relationship Id="rId6" Type="http://schemas.openxmlformats.org/officeDocument/2006/relationships/image" Target="../media/image847.png"  /><Relationship Id="rId7" Type="http://schemas.openxmlformats.org/officeDocument/2006/relationships/image" Target="../media/image1008.png"  /><Relationship Id="rId8" Type="http://schemas.openxmlformats.org/officeDocument/2006/relationships/image" Target="../media/image1009.png"  /><Relationship Id="rId9" Type="http://schemas.openxmlformats.org/officeDocument/2006/relationships/image" Target="../media/image891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14.png"  /><Relationship Id="rId11" Type="http://schemas.openxmlformats.org/officeDocument/2006/relationships/image" Target="../media/image1015.png"  /><Relationship Id="rId12" Type="http://schemas.openxmlformats.org/officeDocument/2006/relationships/image" Target="../media/image930.png"  /><Relationship Id="rId13" Type="http://schemas.openxmlformats.org/officeDocument/2006/relationships/image" Target="../media/image931.png"  /><Relationship Id="rId14" Type="http://schemas.openxmlformats.org/officeDocument/2006/relationships/image" Target="../media/image932.png"  /><Relationship Id="rId15" Type="http://schemas.openxmlformats.org/officeDocument/2006/relationships/image" Target="../media/image1016.png"  /><Relationship Id="rId16" Type="http://schemas.openxmlformats.org/officeDocument/2006/relationships/image" Target="../media/image934.png"  /><Relationship Id="rId17" Type="http://schemas.openxmlformats.org/officeDocument/2006/relationships/image" Target="../media/image935.png"  /><Relationship Id="rId18" Type="http://schemas.openxmlformats.org/officeDocument/2006/relationships/image" Target="../media/image936.png"  /><Relationship Id="rId19" Type="http://schemas.openxmlformats.org/officeDocument/2006/relationships/image" Target="../media/image937.png"  /><Relationship Id="rId2" Type="http://schemas.openxmlformats.org/officeDocument/2006/relationships/image" Target="../media/image1010.png"  /><Relationship Id="rId20" Type="http://schemas.openxmlformats.org/officeDocument/2006/relationships/image" Target="../media/image938.png"  /><Relationship Id="rId21" Type="http://schemas.openxmlformats.org/officeDocument/2006/relationships/image" Target="../media/image939.png"  /><Relationship Id="rId22" Type="http://schemas.openxmlformats.org/officeDocument/2006/relationships/image" Target="../media/image940.png"  /><Relationship Id="rId23" Type="http://schemas.openxmlformats.org/officeDocument/2006/relationships/image" Target="../media/image364.png"  /><Relationship Id="rId24" Type="http://schemas.openxmlformats.org/officeDocument/2006/relationships/image" Target="../media/image365.png"  /><Relationship Id="rId25" Type="http://schemas.openxmlformats.org/officeDocument/2006/relationships/image" Target="../media/image941.png"  /><Relationship Id="rId26" Type="http://schemas.openxmlformats.org/officeDocument/2006/relationships/image" Target="../media/image942.png"  /><Relationship Id="rId27" Type="http://schemas.openxmlformats.org/officeDocument/2006/relationships/image" Target="../media/image376.png"  /><Relationship Id="rId28" Type="http://schemas.openxmlformats.org/officeDocument/2006/relationships/image" Target="../media/image377.png"  /><Relationship Id="rId29" Type="http://schemas.openxmlformats.org/officeDocument/2006/relationships/image" Target="../media/image943.png"  /><Relationship Id="rId3" Type="http://schemas.openxmlformats.org/officeDocument/2006/relationships/image" Target="../media/image360.png"  /><Relationship Id="rId30" Type="http://schemas.openxmlformats.org/officeDocument/2006/relationships/image" Target="../media/image378.png"  /><Relationship Id="rId31" Type="http://schemas.openxmlformats.org/officeDocument/2006/relationships/image" Target="../media/image944.png"  /><Relationship Id="rId32" Type="http://schemas.openxmlformats.org/officeDocument/2006/relationships/image" Target="../media/image947.png"  /><Relationship Id="rId33" Type="http://schemas.openxmlformats.org/officeDocument/2006/relationships/image" Target="../media/image946.png"  /><Relationship Id="rId34" Type="http://schemas.openxmlformats.org/officeDocument/2006/relationships/image" Target="../media/image381.png"  /><Relationship Id="rId35" Type="http://schemas.openxmlformats.org/officeDocument/2006/relationships/image" Target="../media/image948.png"  /><Relationship Id="rId36" Type="http://schemas.openxmlformats.org/officeDocument/2006/relationships/image" Target="../media/image392.png"  /><Relationship Id="rId37" Type="http://schemas.openxmlformats.org/officeDocument/2006/relationships/image" Target="../media/image949.png"  /><Relationship Id="rId38" Type="http://schemas.openxmlformats.org/officeDocument/2006/relationships/image" Target="../media/image448.png"  /><Relationship Id="rId39" Type="http://schemas.openxmlformats.org/officeDocument/2006/relationships/image" Target="../media/image1017.png"  /><Relationship Id="rId4" Type="http://schemas.openxmlformats.org/officeDocument/2006/relationships/image" Target="../media/image1011.png"  /><Relationship Id="rId40" Type="http://schemas.openxmlformats.org/officeDocument/2006/relationships/image" Target="../media/image951.png"  /><Relationship Id="rId41" Type="http://schemas.openxmlformats.org/officeDocument/2006/relationships/image" Target="../media/image952.png"  /><Relationship Id="rId42" Type="http://schemas.openxmlformats.org/officeDocument/2006/relationships/image" Target="../media/image953.png"  /><Relationship Id="rId43" Type="http://schemas.openxmlformats.org/officeDocument/2006/relationships/image" Target="../media/image1018.png"  /><Relationship Id="rId44" Type="http://schemas.openxmlformats.org/officeDocument/2006/relationships/image" Target="../media/image954.png"  /><Relationship Id="rId45" Type="http://schemas.openxmlformats.org/officeDocument/2006/relationships/image" Target="../media/image1019.png"  /><Relationship Id="rId46" Type="http://schemas.openxmlformats.org/officeDocument/2006/relationships/image" Target="../media/image956.png"  /><Relationship Id="rId47" Type="http://schemas.openxmlformats.org/officeDocument/2006/relationships/image" Target="../media/image1020.png"  /><Relationship Id="rId48" Type="http://schemas.openxmlformats.org/officeDocument/2006/relationships/image" Target="../media/image957.png"  /><Relationship Id="rId49" Type="http://schemas.openxmlformats.org/officeDocument/2006/relationships/image" Target="../media/image1021.png"  /><Relationship Id="rId5" Type="http://schemas.openxmlformats.org/officeDocument/2006/relationships/image" Target="../media/image695.png"  /><Relationship Id="rId50" Type="http://schemas.openxmlformats.org/officeDocument/2006/relationships/image" Target="../media/image1022.png"  /><Relationship Id="rId51" Type="http://schemas.openxmlformats.org/officeDocument/2006/relationships/image" Target="../media/image960.png"  /><Relationship Id="rId6" Type="http://schemas.openxmlformats.org/officeDocument/2006/relationships/image" Target="../media/image806.png"  /><Relationship Id="rId7" Type="http://schemas.openxmlformats.org/officeDocument/2006/relationships/image" Target="../media/image1012.png"  /><Relationship Id="rId8" Type="http://schemas.openxmlformats.org/officeDocument/2006/relationships/image" Target="../media/image1013.png"  /><Relationship Id="rId9" Type="http://schemas.openxmlformats.org/officeDocument/2006/relationships/image" Target="../media/image926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29.png"  /><Relationship Id="rId11" Type="http://schemas.openxmlformats.org/officeDocument/2006/relationships/image" Target="../media/image1031.png"  /><Relationship Id="rId12" Type="http://schemas.openxmlformats.org/officeDocument/2006/relationships/image" Target="../media/image1032.png"  /><Relationship Id="rId13" Type="http://schemas.openxmlformats.org/officeDocument/2006/relationships/image" Target="../media/image1033.png"  /><Relationship Id="rId14" Type="http://schemas.openxmlformats.org/officeDocument/2006/relationships/image" Target="../media/image1034.png"  /><Relationship Id="rId15" Type="http://schemas.openxmlformats.org/officeDocument/2006/relationships/image" Target="../media/image1029.png"  /><Relationship Id="rId16" Type="http://schemas.openxmlformats.org/officeDocument/2006/relationships/image" Target="../media/image1035.png"  /><Relationship Id="rId17" Type="http://schemas.openxmlformats.org/officeDocument/2006/relationships/image" Target="../media/image1036.png"  /><Relationship Id="rId18" Type="http://schemas.openxmlformats.org/officeDocument/2006/relationships/image" Target="../media/image1037.png"  /><Relationship Id="rId19" Type="http://schemas.openxmlformats.org/officeDocument/2006/relationships/image" Target="../media/image1038.png"  /><Relationship Id="rId2" Type="http://schemas.openxmlformats.org/officeDocument/2006/relationships/image" Target="../media/image1023.png"  /><Relationship Id="rId20" Type="http://schemas.openxmlformats.org/officeDocument/2006/relationships/image" Target="../media/image1039.png"  /><Relationship Id="rId21" Type="http://schemas.openxmlformats.org/officeDocument/2006/relationships/image" Target="../media/image1040.png"  /><Relationship Id="rId22" Type="http://schemas.openxmlformats.org/officeDocument/2006/relationships/image" Target="../media/image1038.png"  /><Relationship Id="rId23" Type="http://schemas.openxmlformats.org/officeDocument/2006/relationships/image" Target="../media/image1041.png"  /><Relationship Id="rId24" Type="http://schemas.openxmlformats.org/officeDocument/2006/relationships/image" Target="../media/image1042.png"  /><Relationship Id="rId25" Type="http://schemas.openxmlformats.org/officeDocument/2006/relationships/image" Target="../media/image1043.png"  /><Relationship Id="rId26" Type="http://schemas.openxmlformats.org/officeDocument/2006/relationships/image" Target="../media/image1038.png"  /><Relationship Id="rId27" Type="http://schemas.openxmlformats.org/officeDocument/2006/relationships/image" Target="../media/image1044.png"  /><Relationship Id="rId28" Type="http://schemas.openxmlformats.org/officeDocument/2006/relationships/image" Target="../media/image1045.png"  /><Relationship Id="rId3" Type="http://schemas.openxmlformats.org/officeDocument/2006/relationships/image" Target="../media/image1024.png"  /><Relationship Id="rId4" Type="http://schemas.openxmlformats.org/officeDocument/2006/relationships/image" Target="../media/image1025.png"  /><Relationship Id="rId5" Type="http://schemas.openxmlformats.org/officeDocument/2006/relationships/image" Target="../media/image1026.png"  /><Relationship Id="rId6" Type="http://schemas.openxmlformats.org/officeDocument/2006/relationships/image" Target="../media/image1027.png"  /><Relationship Id="rId7" Type="http://schemas.openxmlformats.org/officeDocument/2006/relationships/image" Target="../media/image1028.png"  /><Relationship Id="rId8" Type="http://schemas.openxmlformats.org/officeDocument/2006/relationships/image" Target="../media/image1029.png"  /><Relationship Id="rId9" Type="http://schemas.openxmlformats.org/officeDocument/2006/relationships/image" Target="../media/image1030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51.png"  /><Relationship Id="rId11" Type="http://schemas.openxmlformats.org/officeDocument/2006/relationships/image" Target="../media/image1054.png"  /><Relationship Id="rId12" Type="http://schemas.openxmlformats.org/officeDocument/2006/relationships/image" Target="../media/image1055.png"  /><Relationship Id="rId13" Type="http://schemas.openxmlformats.org/officeDocument/2006/relationships/image" Target="../media/image1056.png"  /><Relationship Id="rId14" Type="http://schemas.openxmlformats.org/officeDocument/2006/relationships/image" Target="../media/image1057.png"  /><Relationship Id="rId15" Type="http://schemas.openxmlformats.org/officeDocument/2006/relationships/image" Target="../media/image1058.png"  /><Relationship Id="rId16" Type="http://schemas.openxmlformats.org/officeDocument/2006/relationships/image" Target="../media/image1059.png"  /><Relationship Id="rId17" Type="http://schemas.openxmlformats.org/officeDocument/2006/relationships/image" Target="../media/image1060.png"  /><Relationship Id="rId18" Type="http://schemas.openxmlformats.org/officeDocument/2006/relationships/image" Target="../media/image1061.png"  /><Relationship Id="rId19" Type="http://schemas.openxmlformats.org/officeDocument/2006/relationships/image" Target="../media/image1062.png"  /><Relationship Id="rId2" Type="http://schemas.openxmlformats.org/officeDocument/2006/relationships/image" Target="../media/image1046.png"  /><Relationship Id="rId20" Type="http://schemas.openxmlformats.org/officeDocument/2006/relationships/image" Target="../media/image1063.png"  /><Relationship Id="rId21" Type="http://schemas.openxmlformats.org/officeDocument/2006/relationships/image" Target="../media/image1064.png"  /><Relationship Id="rId22" Type="http://schemas.openxmlformats.org/officeDocument/2006/relationships/image" Target="../media/image1059.png"  /><Relationship Id="rId23" Type="http://schemas.openxmlformats.org/officeDocument/2006/relationships/image" Target="../media/image1065.png"  /><Relationship Id="rId24" Type="http://schemas.openxmlformats.org/officeDocument/2006/relationships/image" Target="../media/image1059.png"  /><Relationship Id="rId25" Type="http://schemas.openxmlformats.org/officeDocument/2006/relationships/image" Target="../media/image1066.png"  /><Relationship Id="rId26" Type="http://schemas.openxmlformats.org/officeDocument/2006/relationships/image" Target="../media/image1067.png"  /><Relationship Id="rId27" Type="http://schemas.openxmlformats.org/officeDocument/2006/relationships/image" Target="../media/image1068.png"  /><Relationship Id="rId28" Type="http://schemas.openxmlformats.org/officeDocument/2006/relationships/image" Target="../media/image1059.png"  /><Relationship Id="rId29" Type="http://schemas.openxmlformats.org/officeDocument/2006/relationships/image" Target="../media/image1069.png"  /><Relationship Id="rId3" Type="http://schemas.openxmlformats.org/officeDocument/2006/relationships/image" Target="../media/image1047.png"  /><Relationship Id="rId30" Type="http://schemas.openxmlformats.org/officeDocument/2006/relationships/image" Target="../media/image1070.png"  /><Relationship Id="rId31" Type="http://schemas.openxmlformats.org/officeDocument/2006/relationships/image" Target="../media/image1071.png"  /><Relationship Id="rId32" Type="http://schemas.openxmlformats.org/officeDocument/2006/relationships/image" Target="../media/image1059.png"  /><Relationship Id="rId33" Type="http://schemas.openxmlformats.org/officeDocument/2006/relationships/image" Target="../media/image1072.png"  /><Relationship Id="rId34" Type="http://schemas.openxmlformats.org/officeDocument/2006/relationships/image" Target="../media/image1073.png"  /><Relationship Id="rId35" Type="http://schemas.openxmlformats.org/officeDocument/2006/relationships/image" Target="../media/image1074.png"  /><Relationship Id="rId36" Type="http://schemas.openxmlformats.org/officeDocument/2006/relationships/image" Target="../media/image1075.png"  /><Relationship Id="rId37" Type="http://schemas.openxmlformats.org/officeDocument/2006/relationships/image" Target="../media/image1076.png"  /><Relationship Id="rId38" Type="http://schemas.openxmlformats.org/officeDocument/2006/relationships/image" Target="../media/image1051.png"  /><Relationship Id="rId39" Type="http://schemas.openxmlformats.org/officeDocument/2006/relationships/image" Target="../media/image1077.png"  /><Relationship Id="rId4" Type="http://schemas.openxmlformats.org/officeDocument/2006/relationships/image" Target="../media/image1048.png"  /><Relationship Id="rId40" Type="http://schemas.openxmlformats.org/officeDocument/2006/relationships/image" Target="../media/image1051.png"  /><Relationship Id="rId41" Type="http://schemas.openxmlformats.org/officeDocument/2006/relationships/image" Target="../media/image1078.png"  /><Relationship Id="rId42" Type="http://schemas.openxmlformats.org/officeDocument/2006/relationships/image" Target="../media/image1051.png"  /><Relationship Id="rId43" Type="http://schemas.openxmlformats.org/officeDocument/2006/relationships/image" Target="../media/image1079.png"  /><Relationship Id="rId5" Type="http://schemas.openxmlformats.org/officeDocument/2006/relationships/image" Target="../media/image1049.png"  /><Relationship Id="rId6" Type="http://schemas.openxmlformats.org/officeDocument/2006/relationships/image" Target="../media/image1050.png"  /><Relationship Id="rId7" Type="http://schemas.openxmlformats.org/officeDocument/2006/relationships/image" Target="../media/image1051.png"  /><Relationship Id="rId8" Type="http://schemas.openxmlformats.org/officeDocument/2006/relationships/image" Target="../media/image1052.png"  /><Relationship Id="rId9" Type="http://schemas.openxmlformats.org/officeDocument/2006/relationships/image" Target="../media/image1053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080.png"  /><Relationship Id="rId5" Type="http://schemas.openxmlformats.org/officeDocument/2006/relationships/image" Target="../media/image364.png"  /><Relationship Id="rId6" Type="http://schemas.openxmlformats.org/officeDocument/2006/relationships/image" Target="../media/image365.png"  /><Relationship Id="rId7" Type="http://schemas.openxmlformats.org/officeDocument/2006/relationships/image" Target="../media/image1081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86.png"  /><Relationship Id="rId11" Type="http://schemas.openxmlformats.org/officeDocument/2006/relationships/image" Target="../media/image894.png"  /><Relationship Id="rId12" Type="http://schemas.openxmlformats.org/officeDocument/2006/relationships/image" Target="../media/image1087.png"  /><Relationship Id="rId13" Type="http://schemas.openxmlformats.org/officeDocument/2006/relationships/image" Target="../media/image847.png"  /><Relationship Id="rId14" Type="http://schemas.openxmlformats.org/officeDocument/2006/relationships/image" Target="../media/image1088.png"  /><Relationship Id="rId15" Type="http://schemas.openxmlformats.org/officeDocument/2006/relationships/image" Target="../media/image896.png"  /><Relationship Id="rId16" Type="http://schemas.openxmlformats.org/officeDocument/2006/relationships/image" Target="../media/image1089.png"  /><Relationship Id="rId17" Type="http://schemas.openxmlformats.org/officeDocument/2006/relationships/image" Target="../media/image900.png"  /><Relationship Id="rId18" Type="http://schemas.openxmlformats.org/officeDocument/2006/relationships/image" Target="../media/image1090.png"  /><Relationship Id="rId19" Type="http://schemas.openxmlformats.org/officeDocument/2006/relationships/image" Target="../media/image898.png"  /><Relationship Id="rId2" Type="http://schemas.openxmlformats.org/officeDocument/2006/relationships/image" Target="../media/image1082.png"  /><Relationship Id="rId20" Type="http://schemas.openxmlformats.org/officeDocument/2006/relationships/image" Target="../media/image1091.png"  /><Relationship Id="rId21" Type="http://schemas.openxmlformats.org/officeDocument/2006/relationships/image" Target="../media/image1092.png"  /><Relationship Id="rId22" Type="http://schemas.openxmlformats.org/officeDocument/2006/relationships/image" Target="../media/image1093.png"  /><Relationship Id="rId23" Type="http://schemas.openxmlformats.org/officeDocument/2006/relationships/image" Target="../media/image1094.png"  /><Relationship Id="rId24" Type="http://schemas.openxmlformats.org/officeDocument/2006/relationships/image" Target="../media/image1095.png"  /><Relationship Id="rId25" Type="http://schemas.openxmlformats.org/officeDocument/2006/relationships/image" Target="../media/image1096.png"  /><Relationship Id="rId26" Type="http://schemas.openxmlformats.org/officeDocument/2006/relationships/image" Target="../media/image1097.png"  /><Relationship Id="rId27" Type="http://schemas.openxmlformats.org/officeDocument/2006/relationships/image" Target="../media/image1098.png"  /><Relationship Id="rId28" Type="http://schemas.openxmlformats.org/officeDocument/2006/relationships/image" Target="../media/image1099.png"  /><Relationship Id="rId29" Type="http://schemas.openxmlformats.org/officeDocument/2006/relationships/image" Target="../media/image904.png"  /><Relationship Id="rId3" Type="http://schemas.openxmlformats.org/officeDocument/2006/relationships/image" Target="../media/image360.png"  /><Relationship Id="rId30" Type="http://schemas.openxmlformats.org/officeDocument/2006/relationships/image" Target="../media/image364.png"  /><Relationship Id="rId31" Type="http://schemas.openxmlformats.org/officeDocument/2006/relationships/image" Target="../media/image902.png"  /><Relationship Id="rId4" Type="http://schemas.openxmlformats.org/officeDocument/2006/relationships/image" Target="../media/image1083.png"  /><Relationship Id="rId5" Type="http://schemas.openxmlformats.org/officeDocument/2006/relationships/image" Target="../media/image376.png"  /><Relationship Id="rId6" Type="http://schemas.openxmlformats.org/officeDocument/2006/relationships/image" Target="../media/image891.png"  /><Relationship Id="rId7" Type="http://schemas.openxmlformats.org/officeDocument/2006/relationships/image" Target="../media/image1084.png"  /><Relationship Id="rId8" Type="http://schemas.openxmlformats.org/officeDocument/2006/relationships/image" Target="../media/image906.png"  /><Relationship Id="rId9" Type="http://schemas.openxmlformats.org/officeDocument/2006/relationships/image" Target="../media/image1085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05.png"  /><Relationship Id="rId11" Type="http://schemas.openxmlformats.org/officeDocument/2006/relationships/image" Target="../media/image381.png"  /><Relationship Id="rId12" Type="http://schemas.openxmlformats.org/officeDocument/2006/relationships/image" Target="../media/image1106.png"  /><Relationship Id="rId13" Type="http://schemas.openxmlformats.org/officeDocument/2006/relationships/image" Target="../media/image1107.png"  /><Relationship Id="rId14" Type="http://schemas.openxmlformats.org/officeDocument/2006/relationships/image" Target="../media/image1108.png"  /><Relationship Id="rId15" Type="http://schemas.openxmlformats.org/officeDocument/2006/relationships/image" Target="../media/image1109.png"  /><Relationship Id="rId16" Type="http://schemas.openxmlformats.org/officeDocument/2006/relationships/image" Target="../media/image1110.png"  /><Relationship Id="rId17" Type="http://schemas.openxmlformats.org/officeDocument/2006/relationships/image" Target="../media/image386.png"  /><Relationship Id="rId18" Type="http://schemas.openxmlformats.org/officeDocument/2006/relationships/image" Target="../media/image1111.png"  /><Relationship Id="rId19" Type="http://schemas.openxmlformats.org/officeDocument/2006/relationships/image" Target="../media/image1112.png"  /><Relationship Id="rId2" Type="http://schemas.openxmlformats.org/officeDocument/2006/relationships/image" Target="../media/image360.png"  /><Relationship Id="rId20" Type="http://schemas.openxmlformats.org/officeDocument/2006/relationships/image" Target="../media/image1113.png"  /><Relationship Id="rId21" Type="http://schemas.openxmlformats.org/officeDocument/2006/relationships/image" Target="../media/image803.png"  /><Relationship Id="rId22" Type="http://schemas.openxmlformats.org/officeDocument/2006/relationships/image" Target="../media/image364.png"  /><Relationship Id="rId23" Type="http://schemas.openxmlformats.org/officeDocument/2006/relationships/image" Target="../media/image365.png"  /><Relationship Id="rId24" Type="http://schemas.openxmlformats.org/officeDocument/2006/relationships/image" Target="../media/image1114.png"  /><Relationship Id="rId3" Type="http://schemas.openxmlformats.org/officeDocument/2006/relationships/image" Target="../media/image1100.png"  /><Relationship Id="rId4" Type="http://schemas.openxmlformats.org/officeDocument/2006/relationships/image" Target="../media/image1101.png"  /><Relationship Id="rId5" Type="http://schemas.openxmlformats.org/officeDocument/2006/relationships/image" Target="../media/image1102.png"  /><Relationship Id="rId6" Type="http://schemas.openxmlformats.org/officeDocument/2006/relationships/image" Target="../media/image1103.png"  /><Relationship Id="rId7" Type="http://schemas.openxmlformats.org/officeDocument/2006/relationships/image" Target="../media/image1104.png"  /><Relationship Id="rId8" Type="http://schemas.openxmlformats.org/officeDocument/2006/relationships/image" Target="../media/image376.png"  /><Relationship Id="rId9" Type="http://schemas.openxmlformats.org/officeDocument/2006/relationships/image" Target="../media/image377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47.png"  /><Relationship Id="rId11" Type="http://schemas.openxmlformats.org/officeDocument/2006/relationships/image" Target="../media/image1120.png"  /><Relationship Id="rId12" Type="http://schemas.openxmlformats.org/officeDocument/2006/relationships/image" Target="../media/image1121.png"  /><Relationship Id="rId13" Type="http://schemas.openxmlformats.org/officeDocument/2006/relationships/image" Target="../media/image1122.png"  /><Relationship Id="rId14" Type="http://schemas.openxmlformats.org/officeDocument/2006/relationships/image" Target="../media/image1123.png"  /><Relationship Id="rId15" Type="http://schemas.openxmlformats.org/officeDocument/2006/relationships/image" Target="../media/image1124.png"  /><Relationship Id="rId16" Type="http://schemas.openxmlformats.org/officeDocument/2006/relationships/image" Target="../media/image1125.png"  /><Relationship Id="rId17" Type="http://schemas.openxmlformats.org/officeDocument/2006/relationships/image" Target="../media/image894.png"  /><Relationship Id="rId18" Type="http://schemas.openxmlformats.org/officeDocument/2006/relationships/image" Target="../media/image1126.png"  /><Relationship Id="rId19" Type="http://schemas.openxmlformats.org/officeDocument/2006/relationships/image" Target="../media/image1127.png"  /><Relationship Id="rId2" Type="http://schemas.openxmlformats.org/officeDocument/2006/relationships/image" Target="../media/image360.png"  /><Relationship Id="rId20" Type="http://schemas.openxmlformats.org/officeDocument/2006/relationships/image" Target="../media/image364.png"  /><Relationship Id="rId21" Type="http://schemas.openxmlformats.org/officeDocument/2006/relationships/image" Target="../media/image902.png"  /><Relationship Id="rId3" Type="http://schemas.openxmlformats.org/officeDocument/2006/relationships/image" Target="../media/image1115.png"  /><Relationship Id="rId4" Type="http://schemas.openxmlformats.org/officeDocument/2006/relationships/image" Target="../media/image1116.png"  /><Relationship Id="rId5" Type="http://schemas.openxmlformats.org/officeDocument/2006/relationships/image" Target="../media/image1117.png"  /><Relationship Id="rId6" Type="http://schemas.openxmlformats.org/officeDocument/2006/relationships/image" Target="../media/image1118.png"  /><Relationship Id="rId7" Type="http://schemas.openxmlformats.org/officeDocument/2006/relationships/image" Target="../media/image1119.png"  /><Relationship Id="rId8" Type="http://schemas.openxmlformats.org/officeDocument/2006/relationships/image" Target="../media/image376.png"  /><Relationship Id="rId9" Type="http://schemas.openxmlformats.org/officeDocument/2006/relationships/image" Target="../media/image891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84.png"  /><Relationship Id="rId11" Type="http://schemas.openxmlformats.org/officeDocument/2006/relationships/image" Target="../media/image1131.png"  /><Relationship Id="rId12" Type="http://schemas.openxmlformats.org/officeDocument/2006/relationships/image" Target="../media/image1132.png"  /><Relationship Id="rId13" Type="http://schemas.openxmlformats.org/officeDocument/2006/relationships/image" Target="../media/image701.png"  /><Relationship Id="rId14" Type="http://schemas.openxmlformats.org/officeDocument/2006/relationships/image" Target="../media/image1133.png"  /><Relationship Id="rId15" Type="http://schemas.openxmlformats.org/officeDocument/2006/relationships/image" Target="../media/image1134.png"  /><Relationship Id="rId16" Type="http://schemas.openxmlformats.org/officeDocument/2006/relationships/image" Target="../media/image364.png"  /><Relationship Id="rId17" Type="http://schemas.openxmlformats.org/officeDocument/2006/relationships/image" Target="../media/image365.png"  /><Relationship Id="rId2" Type="http://schemas.openxmlformats.org/officeDocument/2006/relationships/image" Target="../media/image360.png"  /><Relationship Id="rId3" Type="http://schemas.openxmlformats.org/officeDocument/2006/relationships/image" Target="../media/image1115.png"  /><Relationship Id="rId4" Type="http://schemas.openxmlformats.org/officeDocument/2006/relationships/image" Target="../media/image1128.png"  /><Relationship Id="rId5" Type="http://schemas.openxmlformats.org/officeDocument/2006/relationships/image" Target="../media/image1119.png"  /><Relationship Id="rId6" Type="http://schemas.openxmlformats.org/officeDocument/2006/relationships/image" Target="../media/image1129.png"  /><Relationship Id="rId7" Type="http://schemas.openxmlformats.org/officeDocument/2006/relationships/image" Target="../media/image1130.png"  /><Relationship Id="rId8" Type="http://schemas.openxmlformats.org/officeDocument/2006/relationships/image" Target="../media/image376.png"  /><Relationship Id="rId9" Type="http://schemas.openxmlformats.org/officeDocument/2006/relationships/image" Target="../media/image39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Relationship Id="rId6" Type="http://schemas.openxmlformats.org/officeDocument/2006/relationships/image" Target="../media/image128.png"  /><Relationship Id="rId7" Type="http://schemas.openxmlformats.org/officeDocument/2006/relationships/image" Target="../media/image129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135.png"  /><Relationship Id="rId5" Type="http://schemas.openxmlformats.org/officeDocument/2006/relationships/image" Target="../media/image364.png"  /><Relationship Id="rId6" Type="http://schemas.openxmlformats.org/officeDocument/2006/relationships/image" Target="../media/image365.png"  /><Relationship Id="rId7" Type="http://schemas.openxmlformats.org/officeDocument/2006/relationships/image" Target="../media/image1136.png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41.png"  /><Relationship Id="rId11" Type="http://schemas.openxmlformats.org/officeDocument/2006/relationships/image" Target="../media/image849.png"  /><Relationship Id="rId12" Type="http://schemas.openxmlformats.org/officeDocument/2006/relationships/image" Target="../media/image1142.png"  /><Relationship Id="rId13" Type="http://schemas.openxmlformats.org/officeDocument/2006/relationships/image" Target="../media/image1143.png"  /><Relationship Id="rId14" Type="http://schemas.openxmlformats.org/officeDocument/2006/relationships/image" Target="../media/image1144.png"  /><Relationship Id="rId15" Type="http://schemas.openxmlformats.org/officeDocument/2006/relationships/image" Target="../media/image915.png"  /><Relationship Id="rId16" Type="http://schemas.openxmlformats.org/officeDocument/2006/relationships/image" Target="../media/image1145.png"  /><Relationship Id="rId17" Type="http://schemas.openxmlformats.org/officeDocument/2006/relationships/image" Target="../media/image1146.png"  /><Relationship Id="rId18" Type="http://schemas.openxmlformats.org/officeDocument/2006/relationships/image" Target="../media/image1147.png"  /><Relationship Id="rId19" Type="http://schemas.openxmlformats.org/officeDocument/2006/relationships/image" Target="../media/image1148.png"  /><Relationship Id="rId2" Type="http://schemas.openxmlformats.org/officeDocument/2006/relationships/image" Target="../media/image360.png"  /><Relationship Id="rId20" Type="http://schemas.openxmlformats.org/officeDocument/2006/relationships/image" Target="../media/image1084.png"  /><Relationship Id="rId21" Type="http://schemas.openxmlformats.org/officeDocument/2006/relationships/image" Target="../media/image906.png"  /><Relationship Id="rId22" Type="http://schemas.openxmlformats.org/officeDocument/2006/relationships/image" Target="../media/image1149.png"  /><Relationship Id="rId23" Type="http://schemas.openxmlformats.org/officeDocument/2006/relationships/image" Target="../media/image1150.png"  /><Relationship Id="rId24" Type="http://schemas.openxmlformats.org/officeDocument/2006/relationships/image" Target="../media/image1151.png"  /><Relationship Id="rId25" Type="http://schemas.openxmlformats.org/officeDocument/2006/relationships/image" Target="../media/image1094.png"  /><Relationship Id="rId26" Type="http://schemas.openxmlformats.org/officeDocument/2006/relationships/image" Target="../media/image894.png"  /><Relationship Id="rId27" Type="http://schemas.openxmlformats.org/officeDocument/2006/relationships/image" Target="../media/image904.png"  /><Relationship Id="rId28" Type="http://schemas.openxmlformats.org/officeDocument/2006/relationships/image" Target="../media/image999.png"  /><Relationship Id="rId29" Type="http://schemas.openxmlformats.org/officeDocument/2006/relationships/image" Target="../media/image898.png"  /><Relationship Id="rId3" Type="http://schemas.openxmlformats.org/officeDocument/2006/relationships/image" Target="../media/image1137.png"  /><Relationship Id="rId30" Type="http://schemas.openxmlformats.org/officeDocument/2006/relationships/image" Target="../media/image1152.png"  /><Relationship Id="rId31" Type="http://schemas.openxmlformats.org/officeDocument/2006/relationships/image" Target="../media/image1092.png"  /><Relationship Id="rId32" Type="http://schemas.openxmlformats.org/officeDocument/2006/relationships/image" Target="../media/image1153.png"  /><Relationship Id="rId33" Type="http://schemas.openxmlformats.org/officeDocument/2006/relationships/image" Target="../media/image1154.png"  /><Relationship Id="rId34" Type="http://schemas.openxmlformats.org/officeDocument/2006/relationships/image" Target="../media/image1155.png"  /><Relationship Id="rId35" Type="http://schemas.openxmlformats.org/officeDocument/2006/relationships/image" Target="../media/image1098.png"  /><Relationship Id="rId36" Type="http://schemas.openxmlformats.org/officeDocument/2006/relationships/image" Target="../media/image1156.png"  /><Relationship Id="rId37" Type="http://schemas.openxmlformats.org/officeDocument/2006/relationships/image" Target="../media/image364.png"  /><Relationship Id="rId38" Type="http://schemas.openxmlformats.org/officeDocument/2006/relationships/image" Target="../media/image902.png"  /><Relationship Id="rId4" Type="http://schemas.openxmlformats.org/officeDocument/2006/relationships/image" Target="../media/image1138.png"  /><Relationship Id="rId5" Type="http://schemas.openxmlformats.org/officeDocument/2006/relationships/image" Target="../media/image1139.png"  /><Relationship Id="rId6" Type="http://schemas.openxmlformats.org/officeDocument/2006/relationships/image" Target="../media/image1140.png"  /><Relationship Id="rId7" Type="http://schemas.openxmlformats.org/officeDocument/2006/relationships/image" Target="../media/image376.png"  /><Relationship Id="rId8" Type="http://schemas.openxmlformats.org/officeDocument/2006/relationships/image" Target="../media/image891.png"  /><Relationship Id="rId9" Type="http://schemas.openxmlformats.org/officeDocument/2006/relationships/image" Target="../media/image920.png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63.png"  /><Relationship Id="rId11" Type="http://schemas.openxmlformats.org/officeDocument/2006/relationships/image" Target="../media/image1164.png"  /><Relationship Id="rId12" Type="http://schemas.openxmlformats.org/officeDocument/2006/relationships/image" Target="../media/image1165.png"  /><Relationship Id="rId13" Type="http://schemas.openxmlformats.org/officeDocument/2006/relationships/image" Target="../media/image674.png"  /><Relationship Id="rId14" Type="http://schemas.openxmlformats.org/officeDocument/2006/relationships/image" Target="../media/image1166.png"  /><Relationship Id="rId15" Type="http://schemas.openxmlformats.org/officeDocument/2006/relationships/image" Target="../media/image1167.png"  /><Relationship Id="rId16" Type="http://schemas.openxmlformats.org/officeDocument/2006/relationships/image" Target="../media/image1168.png"  /><Relationship Id="rId17" Type="http://schemas.openxmlformats.org/officeDocument/2006/relationships/image" Target="../media/image1169.png"  /><Relationship Id="rId18" Type="http://schemas.openxmlformats.org/officeDocument/2006/relationships/image" Target="../media/image1170.png"  /><Relationship Id="rId19" Type="http://schemas.openxmlformats.org/officeDocument/2006/relationships/image" Target="../media/image364.png"  /><Relationship Id="rId2" Type="http://schemas.openxmlformats.org/officeDocument/2006/relationships/image" Target="../media/image1157.png"  /><Relationship Id="rId20" Type="http://schemas.openxmlformats.org/officeDocument/2006/relationships/image" Target="../media/image365.png"  /><Relationship Id="rId21" Type="http://schemas.openxmlformats.org/officeDocument/2006/relationships/image" Target="../media/image1171.png"  /><Relationship Id="rId22" Type="http://schemas.openxmlformats.org/officeDocument/2006/relationships/image" Target="../media/image1172.png"  /><Relationship Id="rId3" Type="http://schemas.openxmlformats.org/officeDocument/2006/relationships/image" Target="../media/image360.png"  /><Relationship Id="rId4" Type="http://schemas.openxmlformats.org/officeDocument/2006/relationships/image" Target="../media/image1158.png"  /><Relationship Id="rId5" Type="http://schemas.openxmlformats.org/officeDocument/2006/relationships/image" Target="../media/image376.png"  /><Relationship Id="rId6" Type="http://schemas.openxmlformats.org/officeDocument/2006/relationships/image" Target="../media/image1159.png"  /><Relationship Id="rId7" Type="http://schemas.openxmlformats.org/officeDocument/2006/relationships/image" Target="../media/image1160.png"  /><Relationship Id="rId8" Type="http://schemas.openxmlformats.org/officeDocument/2006/relationships/image" Target="../media/image1161.png"  /><Relationship Id="rId9" Type="http://schemas.openxmlformats.org/officeDocument/2006/relationships/image" Target="../media/image1162.png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78.png"  /><Relationship Id="rId11" Type="http://schemas.openxmlformats.org/officeDocument/2006/relationships/image" Target="../media/image847.png"  /><Relationship Id="rId12" Type="http://schemas.openxmlformats.org/officeDocument/2006/relationships/image" Target="../media/image1179.png"  /><Relationship Id="rId13" Type="http://schemas.openxmlformats.org/officeDocument/2006/relationships/image" Target="../media/image894.png"  /><Relationship Id="rId14" Type="http://schemas.openxmlformats.org/officeDocument/2006/relationships/image" Target="../media/image1180.png"  /><Relationship Id="rId15" Type="http://schemas.openxmlformats.org/officeDocument/2006/relationships/image" Target="../media/image896.png"  /><Relationship Id="rId16" Type="http://schemas.openxmlformats.org/officeDocument/2006/relationships/image" Target="../media/image1181.png"  /><Relationship Id="rId17" Type="http://schemas.openxmlformats.org/officeDocument/2006/relationships/image" Target="../media/image898.png"  /><Relationship Id="rId18" Type="http://schemas.openxmlformats.org/officeDocument/2006/relationships/image" Target="../media/image1182.png"  /><Relationship Id="rId19" Type="http://schemas.openxmlformats.org/officeDocument/2006/relationships/image" Target="../media/image920.png"  /><Relationship Id="rId2" Type="http://schemas.openxmlformats.org/officeDocument/2006/relationships/image" Target="../media/image1173.png"  /><Relationship Id="rId20" Type="http://schemas.openxmlformats.org/officeDocument/2006/relationships/image" Target="../media/image883.png"  /><Relationship Id="rId21" Type="http://schemas.openxmlformats.org/officeDocument/2006/relationships/image" Target="../media/image1183.png"  /><Relationship Id="rId22" Type="http://schemas.openxmlformats.org/officeDocument/2006/relationships/image" Target="../media/image849.png"  /><Relationship Id="rId23" Type="http://schemas.openxmlformats.org/officeDocument/2006/relationships/image" Target="../media/image1184.png"  /><Relationship Id="rId24" Type="http://schemas.openxmlformats.org/officeDocument/2006/relationships/image" Target="../media/image1185.png"  /><Relationship Id="rId25" Type="http://schemas.openxmlformats.org/officeDocument/2006/relationships/image" Target="../media/image1143.png"  /><Relationship Id="rId26" Type="http://schemas.openxmlformats.org/officeDocument/2006/relationships/image" Target="../media/image1186.png"  /><Relationship Id="rId27" Type="http://schemas.openxmlformats.org/officeDocument/2006/relationships/image" Target="../media/image1187.png"  /><Relationship Id="rId28" Type="http://schemas.openxmlformats.org/officeDocument/2006/relationships/image" Target="../media/image915.png"  /><Relationship Id="rId29" Type="http://schemas.openxmlformats.org/officeDocument/2006/relationships/image" Target="../media/image875.png"  /><Relationship Id="rId3" Type="http://schemas.openxmlformats.org/officeDocument/2006/relationships/image" Target="../media/image360.png"  /><Relationship Id="rId30" Type="http://schemas.openxmlformats.org/officeDocument/2006/relationships/image" Target="../media/image364.png"  /><Relationship Id="rId31" Type="http://schemas.openxmlformats.org/officeDocument/2006/relationships/image" Target="../media/image902.png"  /><Relationship Id="rId4" Type="http://schemas.openxmlformats.org/officeDocument/2006/relationships/image" Target="../media/image1174.png"  /><Relationship Id="rId5" Type="http://schemas.openxmlformats.org/officeDocument/2006/relationships/image" Target="../media/image376.png"  /><Relationship Id="rId6" Type="http://schemas.openxmlformats.org/officeDocument/2006/relationships/image" Target="../media/image891.png"  /><Relationship Id="rId7" Type="http://schemas.openxmlformats.org/officeDocument/2006/relationships/image" Target="../media/image1175.png"  /><Relationship Id="rId8" Type="http://schemas.openxmlformats.org/officeDocument/2006/relationships/image" Target="../media/image1176.png"  /><Relationship Id="rId9" Type="http://schemas.openxmlformats.org/officeDocument/2006/relationships/image" Target="../media/image1177.png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20.png"  /><Relationship Id="rId11" Type="http://schemas.openxmlformats.org/officeDocument/2006/relationships/image" Target="../media/image875.png"  /><Relationship Id="rId12" Type="http://schemas.openxmlformats.org/officeDocument/2006/relationships/image" Target="../media/image1193.png"  /><Relationship Id="rId13" Type="http://schemas.openxmlformats.org/officeDocument/2006/relationships/image" Target="../media/image1194.png"  /><Relationship Id="rId14" Type="http://schemas.openxmlformats.org/officeDocument/2006/relationships/image" Target="../media/image894.png"  /><Relationship Id="rId15" Type="http://schemas.openxmlformats.org/officeDocument/2006/relationships/image" Target="../media/image1195.png"  /><Relationship Id="rId16" Type="http://schemas.openxmlformats.org/officeDocument/2006/relationships/image" Target="../media/image849.png"  /><Relationship Id="rId17" Type="http://schemas.openxmlformats.org/officeDocument/2006/relationships/image" Target="../media/image971.png"  /><Relationship Id="rId18" Type="http://schemas.openxmlformats.org/officeDocument/2006/relationships/image" Target="../media/image364.png"  /><Relationship Id="rId19" Type="http://schemas.openxmlformats.org/officeDocument/2006/relationships/image" Target="../media/image902.png"  /><Relationship Id="rId2" Type="http://schemas.openxmlformats.org/officeDocument/2006/relationships/image" Target="../media/image1188.png"  /><Relationship Id="rId20" Type="http://schemas.openxmlformats.org/officeDocument/2006/relationships/image" Target="../media/image847.png"  /><Relationship Id="rId21" Type="http://schemas.openxmlformats.org/officeDocument/2006/relationships/image" Target="../media/image1196.png"  /><Relationship Id="rId3" Type="http://schemas.openxmlformats.org/officeDocument/2006/relationships/image" Target="../media/image360.png"  /><Relationship Id="rId4" Type="http://schemas.openxmlformats.org/officeDocument/2006/relationships/image" Target="../media/image1189.png"  /><Relationship Id="rId5" Type="http://schemas.openxmlformats.org/officeDocument/2006/relationships/image" Target="../media/image1190.png"  /><Relationship Id="rId6" Type="http://schemas.openxmlformats.org/officeDocument/2006/relationships/image" Target="../media/image1191.png"  /><Relationship Id="rId7" Type="http://schemas.openxmlformats.org/officeDocument/2006/relationships/image" Target="../media/image1192.png"  /><Relationship Id="rId8" Type="http://schemas.openxmlformats.org/officeDocument/2006/relationships/image" Target="../media/image376.png"  /><Relationship Id="rId9" Type="http://schemas.openxmlformats.org/officeDocument/2006/relationships/image" Target="../media/image891.png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00.png"  /><Relationship Id="rId11" Type="http://schemas.openxmlformats.org/officeDocument/2006/relationships/image" Target="../media/image1201.png"  /><Relationship Id="rId12" Type="http://schemas.openxmlformats.org/officeDocument/2006/relationships/image" Target="../media/image1202.png"  /><Relationship Id="rId13" Type="http://schemas.openxmlformats.org/officeDocument/2006/relationships/image" Target="../media/image1192.png"  /><Relationship Id="rId14" Type="http://schemas.openxmlformats.org/officeDocument/2006/relationships/image" Target="../media/image891.png"  /><Relationship Id="rId15" Type="http://schemas.openxmlformats.org/officeDocument/2006/relationships/image" Target="../media/image847.png"  /><Relationship Id="rId16" Type="http://schemas.openxmlformats.org/officeDocument/2006/relationships/image" Target="../media/image1203.png"  /><Relationship Id="rId17" Type="http://schemas.openxmlformats.org/officeDocument/2006/relationships/image" Target="../media/image1204.png"  /><Relationship Id="rId18" Type="http://schemas.openxmlformats.org/officeDocument/2006/relationships/image" Target="../media/image364.png"  /><Relationship Id="rId19" Type="http://schemas.openxmlformats.org/officeDocument/2006/relationships/image" Target="../media/image902.png"  /><Relationship Id="rId2" Type="http://schemas.openxmlformats.org/officeDocument/2006/relationships/image" Target="../media/image360.png"  /><Relationship Id="rId20" Type="http://schemas.openxmlformats.org/officeDocument/2006/relationships/image" Target="../media/image1205.png"  /><Relationship Id="rId3" Type="http://schemas.openxmlformats.org/officeDocument/2006/relationships/image" Target="../media/image1193.png"  /><Relationship Id="rId4" Type="http://schemas.openxmlformats.org/officeDocument/2006/relationships/image" Target="../media/image1197.png"  /><Relationship Id="rId5" Type="http://schemas.openxmlformats.org/officeDocument/2006/relationships/image" Target="../media/image1198.png"  /><Relationship Id="rId6" Type="http://schemas.openxmlformats.org/officeDocument/2006/relationships/image" Target="../media/image376.png"  /><Relationship Id="rId7" Type="http://schemas.openxmlformats.org/officeDocument/2006/relationships/image" Target="../media/image920.png"  /><Relationship Id="rId8" Type="http://schemas.openxmlformats.org/officeDocument/2006/relationships/image" Target="../media/image973.png"  /><Relationship Id="rId9" Type="http://schemas.openxmlformats.org/officeDocument/2006/relationships/image" Target="../media/image1199.png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09.png"  /><Relationship Id="rId11" Type="http://schemas.openxmlformats.org/officeDocument/2006/relationships/image" Target="../media/image1210.png"  /><Relationship Id="rId12" Type="http://schemas.openxmlformats.org/officeDocument/2006/relationships/image" Target="../media/image1211.png"  /><Relationship Id="rId13" Type="http://schemas.openxmlformats.org/officeDocument/2006/relationships/image" Target="../media/image1212.png"  /><Relationship Id="rId14" Type="http://schemas.openxmlformats.org/officeDocument/2006/relationships/image" Target="../media/image896.png"  /><Relationship Id="rId15" Type="http://schemas.openxmlformats.org/officeDocument/2006/relationships/image" Target="../media/image894.png"  /><Relationship Id="rId16" Type="http://schemas.openxmlformats.org/officeDocument/2006/relationships/image" Target="../media/image1213.png"  /><Relationship Id="rId17" Type="http://schemas.openxmlformats.org/officeDocument/2006/relationships/image" Target="../media/image920.png"  /><Relationship Id="rId18" Type="http://schemas.openxmlformats.org/officeDocument/2006/relationships/image" Target="../media/image877.png"  /><Relationship Id="rId19" Type="http://schemas.openxmlformats.org/officeDocument/2006/relationships/image" Target="../media/image1214.png"  /><Relationship Id="rId2" Type="http://schemas.openxmlformats.org/officeDocument/2006/relationships/image" Target="../media/image1206.png"  /><Relationship Id="rId20" Type="http://schemas.openxmlformats.org/officeDocument/2006/relationships/image" Target="../media/image849.png"  /><Relationship Id="rId21" Type="http://schemas.openxmlformats.org/officeDocument/2006/relationships/image" Target="../media/image880.png"  /><Relationship Id="rId22" Type="http://schemas.openxmlformats.org/officeDocument/2006/relationships/image" Target="../media/image1215.png"  /><Relationship Id="rId23" Type="http://schemas.openxmlformats.org/officeDocument/2006/relationships/image" Target="../media/image875.png"  /><Relationship Id="rId24" Type="http://schemas.openxmlformats.org/officeDocument/2006/relationships/image" Target="../media/image1143.png"  /><Relationship Id="rId25" Type="http://schemas.openxmlformats.org/officeDocument/2006/relationships/image" Target="../media/image364.png"  /><Relationship Id="rId26" Type="http://schemas.openxmlformats.org/officeDocument/2006/relationships/image" Target="../media/image902.png"  /><Relationship Id="rId3" Type="http://schemas.openxmlformats.org/officeDocument/2006/relationships/image" Target="../media/image360.png"  /><Relationship Id="rId4" Type="http://schemas.openxmlformats.org/officeDocument/2006/relationships/image" Target="../media/image1207.png"  /><Relationship Id="rId5" Type="http://schemas.openxmlformats.org/officeDocument/2006/relationships/image" Target="../media/image376.png"  /><Relationship Id="rId6" Type="http://schemas.openxmlformats.org/officeDocument/2006/relationships/image" Target="../media/image847.png"  /><Relationship Id="rId7" Type="http://schemas.openxmlformats.org/officeDocument/2006/relationships/image" Target="../media/image1208.png"  /><Relationship Id="rId8" Type="http://schemas.openxmlformats.org/officeDocument/2006/relationships/image" Target="../media/image1192.png"  /><Relationship Id="rId9" Type="http://schemas.openxmlformats.org/officeDocument/2006/relationships/image" Target="../media/image891.png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216.png"  /><Relationship Id="rId5" Type="http://schemas.openxmlformats.org/officeDocument/2006/relationships/image" Target="../media/image1217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52.png"  /><Relationship Id="rId11" Type="http://schemas.openxmlformats.org/officeDocument/2006/relationships/image" Target="../media/image1222.png"  /><Relationship Id="rId12" Type="http://schemas.openxmlformats.org/officeDocument/2006/relationships/image" Target="../media/image920.png"  /><Relationship Id="rId13" Type="http://schemas.openxmlformats.org/officeDocument/2006/relationships/image" Target="../media/image1223.png"  /><Relationship Id="rId14" Type="http://schemas.openxmlformats.org/officeDocument/2006/relationships/image" Target="../media/image1153.png"  /><Relationship Id="rId15" Type="http://schemas.openxmlformats.org/officeDocument/2006/relationships/image" Target="../media/image1152.png"  /><Relationship Id="rId16" Type="http://schemas.openxmlformats.org/officeDocument/2006/relationships/image" Target="../media/image921.png"  /><Relationship Id="rId17" Type="http://schemas.openxmlformats.org/officeDocument/2006/relationships/image" Target="../media/image1224.png"  /><Relationship Id="rId18" Type="http://schemas.openxmlformats.org/officeDocument/2006/relationships/image" Target="../media/image1225.png"  /><Relationship Id="rId19" Type="http://schemas.openxmlformats.org/officeDocument/2006/relationships/image" Target="../media/image891.png"  /><Relationship Id="rId2" Type="http://schemas.openxmlformats.org/officeDocument/2006/relationships/image" Target="../media/image1218.png"  /><Relationship Id="rId20" Type="http://schemas.openxmlformats.org/officeDocument/2006/relationships/image" Target="../media/image1143.png"  /><Relationship Id="rId21" Type="http://schemas.openxmlformats.org/officeDocument/2006/relationships/image" Target="../media/image364.png"  /><Relationship Id="rId22" Type="http://schemas.openxmlformats.org/officeDocument/2006/relationships/image" Target="../media/image902.png"  /><Relationship Id="rId23" Type="http://schemas.openxmlformats.org/officeDocument/2006/relationships/image" Target="../media/image1226.png"  /><Relationship Id="rId24" Type="http://schemas.openxmlformats.org/officeDocument/2006/relationships/image" Target="../media/image849.png"  /><Relationship Id="rId25" Type="http://schemas.openxmlformats.org/officeDocument/2006/relationships/image" Target="../media/image1227.png"  /><Relationship Id="rId26" Type="http://schemas.openxmlformats.org/officeDocument/2006/relationships/image" Target="../media/image1228.png"  /><Relationship Id="rId3" Type="http://schemas.openxmlformats.org/officeDocument/2006/relationships/image" Target="../media/image360.png"  /><Relationship Id="rId4" Type="http://schemas.openxmlformats.org/officeDocument/2006/relationships/image" Target="../media/image1219.png"  /><Relationship Id="rId5" Type="http://schemas.openxmlformats.org/officeDocument/2006/relationships/image" Target="../media/image1220.png"  /><Relationship Id="rId6" Type="http://schemas.openxmlformats.org/officeDocument/2006/relationships/image" Target="../media/image376.png"  /><Relationship Id="rId7" Type="http://schemas.openxmlformats.org/officeDocument/2006/relationships/image" Target="../media/image896.png"  /><Relationship Id="rId8" Type="http://schemas.openxmlformats.org/officeDocument/2006/relationships/image" Target="../media/image1221.png"  /><Relationship Id="rId9" Type="http://schemas.openxmlformats.org/officeDocument/2006/relationships/image" Target="../media/image847.png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32.png"  /><Relationship Id="rId11" Type="http://schemas.openxmlformats.org/officeDocument/2006/relationships/image" Target="../media/image364.png"  /><Relationship Id="rId12" Type="http://schemas.openxmlformats.org/officeDocument/2006/relationships/image" Target="../media/image902.png"  /><Relationship Id="rId2" Type="http://schemas.openxmlformats.org/officeDocument/2006/relationships/image" Target="../media/image1229.png"  /><Relationship Id="rId3" Type="http://schemas.openxmlformats.org/officeDocument/2006/relationships/image" Target="../media/image360.png"  /><Relationship Id="rId4" Type="http://schemas.openxmlformats.org/officeDocument/2006/relationships/image" Target="../media/image1230.png"  /><Relationship Id="rId5" Type="http://schemas.openxmlformats.org/officeDocument/2006/relationships/image" Target="../media/image1231.png"  /><Relationship Id="rId6" Type="http://schemas.openxmlformats.org/officeDocument/2006/relationships/image" Target="../media/image376.png"  /><Relationship Id="rId7" Type="http://schemas.openxmlformats.org/officeDocument/2006/relationships/image" Target="../media/image891.png"  /><Relationship Id="rId8" Type="http://schemas.openxmlformats.org/officeDocument/2006/relationships/image" Target="../media/image852.png"  /><Relationship Id="rId9" Type="http://schemas.openxmlformats.org/officeDocument/2006/relationships/image" Target="../media/image87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28.png"  /><Relationship Id="rId7" Type="http://schemas.openxmlformats.org/officeDocument/2006/relationships/image" Target="../media/image129.pn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233.png"  /><Relationship Id="rId5" Type="http://schemas.openxmlformats.org/officeDocument/2006/relationships/image" Target="../media/image1234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39.png"  /><Relationship Id="rId11" Type="http://schemas.openxmlformats.org/officeDocument/2006/relationships/image" Target="../media/image847.png"  /><Relationship Id="rId12" Type="http://schemas.openxmlformats.org/officeDocument/2006/relationships/image" Target="../media/image1240.png"  /><Relationship Id="rId13" Type="http://schemas.openxmlformats.org/officeDocument/2006/relationships/image" Target="../media/image1241.png"  /><Relationship Id="rId14" Type="http://schemas.openxmlformats.org/officeDocument/2006/relationships/image" Target="../media/image898.png"  /><Relationship Id="rId15" Type="http://schemas.openxmlformats.org/officeDocument/2006/relationships/image" Target="../media/image849.png"  /><Relationship Id="rId16" Type="http://schemas.openxmlformats.org/officeDocument/2006/relationships/image" Target="../media/image1092.png"  /><Relationship Id="rId17" Type="http://schemas.openxmlformats.org/officeDocument/2006/relationships/image" Target="../media/image920.png"  /><Relationship Id="rId18" Type="http://schemas.openxmlformats.org/officeDocument/2006/relationships/image" Target="../media/image1096.png"  /><Relationship Id="rId19" Type="http://schemas.openxmlformats.org/officeDocument/2006/relationships/image" Target="../media/image1153.png"  /><Relationship Id="rId2" Type="http://schemas.openxmlformats.org/officeDocument/2006/relationships/image" Target="../media/image1235.png"  /><Relationship Id="rId20" Type="http://schemas.openxmlformats.org/officeDocument/2006/relationships/image" Target="../media/image1227.png"  /><Relationship Id="rId21" Type="http://schemas.openxmlformats.org/officeDocument/2006/relationships/image" Target="../media/image1242.png"  /><Relationship Id="rId22" Type="http://schemas.openxmlformats.org/officeDocument/2006/relationships/image" Target="../media/image1143.png"  /><Relationship Id="rId23" Type="http://schemas.openxmlformats.org/officeDocument/2006/relationships/image" Target="../media/image921.png"  /><Relationship Id="rId24" Type="http://schemas.openxmlformats.org/officeDocument/2006/relationships/image" Target="../media/image1224.png"  /><Relationship Id="rId25" Type="http://schemas.openxmlformats.org/officeDocument/2006/relationships/image" Target="../media/image1152.png"  /><Relationship Id="rId26" Type="http://schemas.openxmlformats.org/officeDocument/2006/relationships/image" Target="../media/image915.png"  /><Relationship Id="rId27" Type="http://schemas.openxmlformats.org/officeDocument/2006/relationships/image" Target="../media/image1243.png"  /><Relationship Id="rId28" Type="http://schemas.openxmlformats.org/officeDocument/2006/relationships/image" Target="../media/image1244.png"  /><Relationship Id="rId29" Type="http://schemas.openxmlformats.org/officeDocument/2006/relationships/image" Target="../media/image364.png"  /><Relationship Id="rId3" Type="http://schemas.openxmlformats.org/officeDocument/2006/relationships/image" Target="../media/image360.png"  /><Relationship Id="rId30" Type="http://schemas.openxmlformats.org/officeDocument/2006/relationships/image" Target="../media/image902.png"  /><Relationship Id="rId4" Type="http://schemas.openxmlformats.org/officeDocument/2006/relationships/image" Target="../media/image1236.png"  /><Relationship Id="rId5" Type="http://schemas.openxmlformats.org/officeDocument/2006/relationships/image" Target="../media/image1237.png"  /><Relationship Id="rId6" Type="http://schemas.openxmlformats.org/officeDocument/2006/relationships/image" Target="../media/image376.png"  /><Relationship Id="rId7" Type="http://schemas.openxmlformats.org/officeDocument/2006/relationships/image" Target="../media/image896.png"  /><Relationship Id="rId8" Type="http://schemas.openxmlformats.org/officeDocument/2006/relationships/image" Target="../media/image1238.png"  /><Relationship Id="rId9" Type="http://schemas.openxmlformats.org/officeDocument/2006/relationships/image" Target="../media/image852.png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52.png"  /><Relationship Id="rId11" Type="http://schemas.openxmlformats.org/officeDocument/2006/relationships/image" Target="../media/image1253.png"  /><Relationship Id="rId12" Type="http://schemas.openxmlformats.org/officeDocument/2006/relationships/image" Target="../media/image1254.png"  /><Relationship Id="rId13" Type="http://schemas.openxmlformats.org/officeDocument/2006/relationships/image" Target="../media/image1249.png"  /><Relationship Id="rId14" Type="http://schemas.openxmlformats.org/officeDocument/2006/relationships/image" Target="../media/image1255.png"  /><Relationship Id="rId15" Type="http://schemas.openxmlformats.org/officeDocument/2006/relationships/image" Target="../media/image1249.png"  /><Relationship Id="rId16" Type="http://schemas.openxmlformats.org/officeDocument/2006/relationships/image" Target="../media/image1256.png"  /><Relationship Id="rId17" Type="http://schemas.openxmlformats.org/officeDocument/2006/relationships/image" Target="../media/image1249.png"  /><Relationship Id="rId18" Type="http://schemas.openxmlformats.org/officeDocument/2006/relationships/image" Target="../media/image1250.png"  /><Relationship Id="rId19" Type="http://schemas.openxmlformats.org/officeDocument/2006/relationships/image" Target="../media/image1257.png"  /><Relationship Id="rId2" Type="http://schemas.openxmlformats.org/officeDocument/2006/relationships/image" Target="../media/image1245.png"  /><Relationship Id="rId20" Type="http://schemas.openxmlformats.org/officeDocument/2006/relationships/image" Target="../media/image1258.png"  /><Relationship Id="rId21" Type="http://schemas.openxmlformats.org/officeDocument/2006/relationships/image" Target="../media/image1249.png"  /><Relationship Id="rId22" Type="http://schemas.openxmlformats.org/officeDocument/2006/relationships/image" Target="../media/image1259.png"  /><Relationship Id="rId23" Type="http://schemas.openxmlformats.org/officeDocument/2006/relationships/image" Target="../media/image1260.png"  /><Relationship Id="rId24" Type="http://schemas.openxmlformats.org/officeDocument/2006/relationships/image" Target="../media/image1261.png"  /><Relationship Id="rId25" Type="http://schemas.openxmlformats.org/officeDocument/2006/relationships/image" Target="../media/image1249.png"  /><Relationship Id="rId26" Type="http://schemas.openxmlformats.org/officeDocument/2006/relationships/image" Target="../media/image1262.png"  /><Relationship Id="rId27" Type="http://schemas.openxmlformats.org/officeDocument/2006/relationships/image" Target="../media/image1263.png"  /><Relationship Id="rId28" Type="http://schemas.openxmlformats.org/officeDocument/2006/relationships/image" Target="../media/image1249.png"  /><Relationship Id="rId29" Type="http://schemas.openxmlformats.org/officeDocument/2006/relationships/image" Target="../media/image1264.png"  /><Relationship Id="rId3" Type="http://schemas.openxmlformats.org/officeDocument/2006/relationships/image" Target="../media/image1246.png"  /><Relationship Id="rId30" Type="http://schemas.openxmlformats.org/officeDocument/2006/relationships/image" Target="../media/image1265.png"  /><Relationship Id="rId31" Type="http://schemas.openxmlformats.org/officeDocument/2006/relationships/image" Target="../media/image1266.png"  /><Relationship Id="rId32" Type="http://schemas.openxmlformats.org/officeDocument/2006/relationships/image" Target="../media/image1267.png"  /><Relationship Id="rId33" Type="http://schemas.openxmlformats.org/officeDocument/2006/relationships/image" Target="../media/image1249.png"  /><Relationship Id="rId34" Type="http://schemas.openxmlformats.org/officeDocument/2006/relationships/image" Target="../media/image1268.png"  /><Relationship Id="rId35" Type="http://schemas.openxmlformats.org/officeDocument/2006/relationships/image" Target="../media/image1269.png"  /><Relationship Id="rId36" Type="http://schemas.openxmlformats.org/officeDocument/2006/relationships/image" Target="../media/image1270.png"  /><Relationship Id="rId37" Type="http://schemas.openxmlformats.org/officeDocument/2006/relationships/image" Target="../media/image1271.png"  /><Relationship Id="rId38" Type="http://schemas.openxmlformats.org/officeDocument/2006/relationships/image" Target="../media/image1272.png"  /><Relationship Id="rId39" Type="http://schemas.openxmlformats.org/officeDocument/2006/relationships/image" Target="../media/image1273.png"  /><Relationship Id="rId4" Type="http://schemas.openxmlformats.org/officeDocument/2006/relationships/image" Target="../media/image1247.png"  /><Relationship Id="rId40" Type="http://schemas.openxmlformats.org/officeDocument/2006/relationships/image" Target="../media/image1249.png"  /><Relationship Id="rId41" Type="http://schemas.openxmlformats.org/officeDocument/2006/relationships/image" Target="../media/image1259.png"  /><Relationship Id="rId5" Type="http://schemas.openxmlformats.org/officeDocument/2006/relationships/image" Target="../media/image1248.png"  /><Relationship Id="rId6" Type="http://schemas.openxmlformats.org/officeDocument/2006/relationships/image" Target="../media/image1249.png"  /><Relationship Id="rId7" Type="http://schemas.openxmlformats.org/officeDocument/2006/relationships/image" Target="../media/image1250.png"  /><Relationship Id="rId8" Type="http://schemas.openxmlformats.org/officeDocument/2006/relationships/image" Target="../media/image1251.png"  /><Relationship Id="rId9" Type="http://schemas.openxmlformats.org/officeDocument/2006/relationships/image" Target="../media/image1249.png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47.png"  /><Relationship Id="rId11" Type="http://schemas.openxmlformats.org/officeDocument/2006/relationships/image" Target="../media/image1279.png"  /><Relationship Id="rId12" Type="http://schemas.openxmlformats.org/officeDocument/2006/relationships/image" Target="../media/image1280.png"  /><Relationship Id="rId13" Type="http://schemas.openxmlformats.org/officeDocument/2006/relationships/image" Target="../media/image849.png"  /><Relationship Id="rId14" Type="http://schemas.openxmlformats.org/officeDocument/2006/relationships/image" Target="../media/image1281.png"  /><Relationship Id="rId15" Type="http://schemas.openxmlformats.org/officeDocument/2006/relationships/image" Target="../media/image920.png"  /><Relationship Id="rId16" Type="http://schemas.openxmlformats.org/officeDocument/2006/relationships/image" Target="../media/image875.png"  /><Relationship Id="rId17" Type="http://schemas.openxmlformats.org/officeDocument/2006/relationships/image" Target="../media/image1282.png"  /><Relationship Id="rId18" Type="http://schemas.openxmlformats.org/officeDocument/2006/relationships/image" Target="../media/image1283.png"  /><Relationship Id="rId19" Type="http://schemas.openxmlformats.org/officeDocument/2006/relationships/image" Target="../media/image1284.png"  /><Relationship Id="rId2" Type="http://schemas.openxmlformats.org/officeDocument/2006/relationships/image" Target="../media/image1274.png"  /><Relationship Id="rId20" Type="http://schemas.openxmlformats.org/officeDocument/2006/relationships/image" Target="../media/image915.png"  /><Relationship Id="rId21" Type="http://schemas.openxmlformats.org/officeDocument/2006/relationships/image" Target="../media/image1285.png"  /><Relationship Id="rId22" Type="http://schemas.openxmlformats.org/officeDocument/2006/relationships/image" Target="../media/image1286.png"  /><Relationship Id="rId23" Type="http://schemas.openxmlformats.org/officeDocument/2006/relationships/image" Target="../media/image1287.png"  /><Relationship Id="rId24" Type="http://schemas.openxmlformats.org/officeDocument/2006/relationships/image" Target="../media/image898.png"  /><Relationship Id="rId25" Type="http://schemas.openxmlformats.org/officeDocument/2006/relationships/image" Target="../media/image364.png"  /><Relationship Id="rId26" Type="http://schemas.openxmlformats.org/officeDocument/2006/relationships/image" Target="../media/image902.png"  /><Relationship Id="rId27" Type="http://schemas.openxmlformats.org/officeDocument/2006/relationships/image" Target="../media/image896.png"  /><Relationship Id="rId28" Type="http://schemas.openxmlformats.org/officeDocument/2006/relationships/image" Target="../media/image1288.png"  /><Relationship Id="rId29" Type="http://schemas.openxmlformats.org/officeDocument/2006/relationships/image" Target="../media/image1143.png"  /><Relationship Id="rId3" Type="http://schemas.openxmlformats.org/officeDocument/2006/relationships/image" Target="../media/image360.png"  /><Relationship Id="rId30" Type="http://schemas.openxmlformats.org/officeDocument/2006/relationships/image" Target="../media/image1289.png"  /><Relationship Id="rId4" Type="http://schemas.openxmlformats.org/officeDocument/2006/relationships/image" Target="../media/image1275.png"  /><Relationship Id="rId5" Type="http://schemas.openxmlformats.org/officeDocument/2006/relationships/image" Target="../media/image1276.png"  /><Relationship Id="rId6" Type="http://schemas.openxmlformats.org/officeDocument/2006/relationships/image" Target="../media/image1277.png"  /><Relationship Id="rId7" Type="http://schemas.openxmlformats.org/officeDocument/2006/relationships/image" Target="../media/image376.png"  /><Relationship Id="rId8" Type="http://schemas.openxmlformats.org/officeDocument/2006/relationships/image" Target="../media/image852.png"  /><Relationship Id="rId9" Type="http://schemas.openxmlformats.org/officeDocument/2006/relationships/image" Target="../media/image1278.png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95.png"  /><Relationship Id="rId11" Type="http://schemas.openxmlformats.org/officeDocument/2006/relationships/image" Target="../media/image1296.png"  /><Relationship Id="rId12" Type="http://schemas.openxmlformats.org/officeDocument/2006/relationships/image" Target="../media/image1297.png"  /><Relationship Id="rId13" Type="http://schemas.openxmlformats.org/officeDocument/2006/relationships/image" Target="../media/image920.png"  /><Relationship Id="rId14" Type="http://schemas.openxmlformats.org/officeDocument/2006/relationships/image" Target="../media/image1298.png"  /><Relationship Id="rId15" Type="http://schemas.openxmlformats.org/officeDocument/2006/relationships/image" Target="../media/image1299.png"  /><Relationship Id="rId16" Type="http://schemas.openxmlformats.org/officeDocument/2006/relationships/image" Target="../media/image1300.png"  /><Relationship Id="rId17" Type="http://schemas.openxmlformats.org/officeDocument/2006/relationships/image" Target="../media/image1301.png"  /><Relationship Id="rId18" Type="http://schemas.openxmlformats.org/officeDocument/2006/relationships/image" Target="../media/image915.png"  /><Relationship Id="rId19" Type="http://schemas.openxmlformats.org/officeDocument/2006/relationships/image" Target="../media/image921.png"  /><Relationship Id="rId2" Type="http://schemas.openxmlformats.org/officeDocument/2006/relationships/image" Target="../media/image1290.png"  /><Relationship Id="rId20" Type="http://schemas.openxmlformats.org/officeDocument/2006/relationships/image" Target="../media/image1302.png"  /><Relationship Id="rId21" Type="http://schemas.openxmlformats.org/officeDocument/2006/relationships/image" Target="../media/image849.png"  /><Relationship Id="rId22" Type="http://schemas.openxmlformats.org/officeDocument/2006/relationships/image" Target="../media/image1303.png"  /><Relationship Id="rId23" Type="http://schemas.openxmlformats.org/officeDocument/2006/relationships/image" Target="../media/image1304.png"  /><Relationship Id="rId24" Type="http://schemas.openxmlformats.org/officeDocument/2006/relationships/image" Target="../media/image364.png"  /><Relationship Id="rId25" Type="http://schemas.openxmlformats.org/officeDocument/2006/relationships/image" Target="../media/image902.png"  /><Relationship Id="rId26" Type="http://schemas.openxmlformats.org/officeDocument/2006/relationships/image" Target="../media/image1305.png"  /><Relationship Id="rId27" Type="http://schemas.openxmlformats.org/officeDocument/2006/relationships/image" Target="../media/image1306.png"  /><Relationship Id="rId28" Type="http://schemas.openxmlformats.org/officeDocument/2006/relationships/image" Target="../media/image898.png"  /><Relationship Id="rId29" Type="http://schemas.openxmlformats.org/officeDocument/2006/relationships/image" Target="../media/image1307.png"  /><Relationship Id="rId3" Type="http://schemas.openxmlformats.org/officeDocument/2006/relationships/image" Target="../media/image1291.png"  /><Relationship Id="rId30" Type="http://schemas.openxmlformats.org/officeDocument/2006/relationships/image" Target="../media/image896.png"  /><Relationship Id="rId31" Type="http://schemas.openxmlformats.org/officeDocument/2006/relationships/image" Target="../media/image891.png"  /><Relationship Id="rId4" Type="http://schemas.openxmlformats.org/officeDocument/2006/relationships/image" Target="../media/image360.png"  /><Relationship Id="rId5" Type="http://schemas.openxmlformats.org/officeDocument/2006/relationships/image" Target="../media/image1292.png"  /><Relationship Id="rId6" Type="http://schemas.openxmlformats.org/officeDocument/2006/relationships/image" Target="../media/image1293.png"  /><Relationship Id="rId7" Type="http://schemas.openxmlformats.org/officeDocument/2006/relationships/image" Target="../media/image1294.png"  /><Relationship Id="rId8" Type="http://schemas.openxmlformats.org/officeDocument/2006/relationships/image" Target="../media/image376.png"  /><Relationship Id="rId9" Type="http://schemas.openxmlformats.org/officeDocument/2006/relationships/image" Target="../media/image852.png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52.png"  /><Relationship Id="rId11" Type="http://schemas.openxmlformats.org/officeDocument/2006/relationships/image" Target="../media/image1312.png"  /><Relationship Id="rId12" Type="http://schemas.openxmlformats.org/officeDocument/2006/relationships/image" Target="../media/image1313.png"  /><Relationship Id="rId13" Type="http://schemas.openxmlformats.org/officeDocument/2006/relationships/image" Target="../media/image1249.png"  /><Relationship Id="rId14" Type="http://schemas.openxmlformats.org/officeDocument/2006/relationships/image" Target="../media/image1255.png"  /><Relationship Id="rId15" Type="http://schemas.openxmlformats.org/officeDocument/2006/relationships/image" Target="../media/image1249.png"  /><Relationship Id="rId16" Type="http://schemas.openxmlformats.org/officeDocument/2006/relationships/image" Target="../media/image1256.png"  /><Relationship Id="rId17" Type="http://schemas.openxmlformats.org/officeDocument/2006/relationships/image" Target="../media/image1314.png"  /><Relationship Id="rId18" Type="http://schemas.openxmlformats.org/officeDocument/2006/relationships/image" Target="../media/image1249.png"  /><Relationship Id="rId19" Type="http://schemas.openxmlformats.org/officeDocument/2006/relationships/image" Target="../media/image1315.png"  /><Relationship Id="rId2" Type="http://schemas.openxmlformats.org/officeDocument/2006/relationships/image" Target="../media/image1308.png"  /><Relationship Id="rId20" Type="http://schemas.openxmlformats.org/officeDocument/2006/relationships/image" Target="../media/image1249.png"  /><Relationship Id="rId21" Type="http://schemas.openxmlformats.org/officeDocument/2006/relationships/image" Target="../media/image1250.png"  /><Relationship Id="rId22" Type="http://schemas.openxmlformats.org/officeDocument/2006/relationships/image" Target="../media/image1257.png"  /><Relationship Id="rId23" Type="http://schemas.openxmlformats.org/officeDocument/2006/relationships/image" Target="../media/image1258.png"  /><Relationship Id="rId24" Type="http://schemas.openxmlformats.org/officeDocument/2006/relationships/image" Target="../media/image1249.png"  /><Relationship Id="rId25" Type="http://schemas.openxmlformats.org/officeDocument/2006/relationships/image" Target="../media/image1259.png"  /><Relationship Id="rId26" Type="http://schemas.openxmlformats.org/officeDocument/2006/relationships/image" Target="../media/image1260.png"  /><Relationship Id="rId27" Type="http://schemas.openxmlformats.org/officeDocument/2006/relationships/image" Target="../media/image1261.png"  /><Relationship Id="rId28" Type="http://schemas.openxmlformats.org/officeDocument/2006/relationships/image" Target="../media/image1249.png"  /><Relationship Id="rId29" Type="http://schemas.openxmlformats.org/officeDocument/2006/relationships/image" Target="../media/image1262.png"  /><Relationship Id="rId3" Type="http://schemas.openxmlformats.org/officeDocument/2006/relationships/image" Target="../media/image1245.png"  /><Relationship Id="rId30" Type="http://schemas.openxmlformats.org/officeDocument/2006/relationships/image" Target="../media/image1316.png"  /><Relationship Id="rId31" Type="http://schemas.openxmlformats.org/officeDocument/2006/relationships/image" Target="../media/image1249.png"  /><Relationship Id="rId32" Type="http://schemas.openxmlformats.org/officeDocument/2006/relationships/image" Target="../media/image1264.png"  /><Relationship Id="rId33" Type="http://schemas.openxmlformats.org/officeDocument/2006/relationships/image" Target="../media/image1269.png"  /><Relationship Id="rId34" Type="http://schemas.openxmlformats.org/officeDocument/2006/relationships/image" Target="../media/image1317.png"  /><Relationship Id="rId35" Type="http://schemas.openxmlformats.org/officeDocument/2006/relationships/image" Target="../media/image1318.png"  /><Relationship Id="rId36" Type="http://schemas.openxmlformats.org/officeDocument/2006/relationships/image" Target="../media/image1249.png"  /><Relationship Id="rId37" Type="http://schemas.openxmlformats.org/officeDocument/2006/relationships/image" Target="../media/image1268.png"  /><Relationship Id="rId38" Type="http://schemas.openxmlformats.org/officeDocument/2006/relationships/image" Target="../media/image1319.png"  /><Relationship Id="rId39" Type="http://schemas.openxmlformats.org/officeDocument/2006/relationships/image" Target="../media/image1320.png"  /><Relationship Id="rId4" Type="http://schemas.openxmlformats.org/officeDocument/2006/relationships/image" Target="../media/image1309.png"  /><Relationship Id="rId40" Type="http://schemas.openxmlformats.org/officeDocument/2006/relationships/image" Target="../media/image1271.png"  /><Relationship Id="rId41" Type="http://schemas.openxmlformats.org/officeDocument/2006/relationships/image" Target="../media/image1272.png"  /><Relationship Id="rId5" Type="http://schemas.openxmlformats.org/officeDocument/2006/relationships/image" Target="../media/image1310.png"  /><Relationship Id="rId6" Type="http://schemas.openxmlformats.org/officeDocument/2006/relationships/image" Target="../media/image1249.png"  /><Relationship Id="rId7" Type="http://schemas.openxmlformats.org/officeDocument/2006/relationships/image" Target="../media/image1250.png"  /><Relationship Id="rId8" Type="http://schemas.openxmlformats.org/officeDocument/2006/relationships/image" Target="../media/image1311.png"  /><Relationship Id="rId9" Type="http://schemas.openxmlformats.org/officeDocument/2006/relationships/image" Target="../media/image1249.png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321.png"  /><Relationship Id="rId5" Type="http://schemas.openxmlformats.org/officeDocument/2006/relationships/image" Target="../media/image1322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20.png"  /><Relationship Id="rId11" Type="http://schemas.openxmlformats.org/officeDocument/2006/relationships/image" Target="../media/image914.png"  /><Relationship Id="rId12" Type="http://schemas.openxmlformats.org/officeDocument/2006/relationships/image" Target="../media/image1328.png"  /><Relationship Id="rId13" Type="http://schemas.openxmlformats.org/officeDocument/2006/relationships/image" Target="../media/image1329.png"  /><Relationship Id="rId14" Type="http://schemas.openxmlformats.org/officeDocument/2006/relationships/image" Target="../media/image1330.png"  /><Relationship Id="rId15" Type="http://schemas.openxmlformats.org/officeDocument/2006/relationships/image" Target="../media/image1331.png"  /><Relationship Id="rId16" Type="http://schemas.openxmlformats.org/officeDocument/2006/relationships/image" Target="../media/image1332.png"  /><Relationship Id="rId17" Type="http://schemas.openxmlformats.org/officeDocument/2006/relationships/image" Target="../media/image1333.png"  /><Relationship Id="rId18" Type="http://schemas.openxmlformats.org/officeDocument/2006/relationships/image" Target="../media/image1334.png"  /><Relationship Id="rId19" Type="http://schemas.openxmlformats.org/officeDocument/2006/relationships/image" Target="../media/image1335.png"  /><Relationship Id="rId2" Type="http://schemas.openxmlformats.org/officeDocument/2006/relationships/image" Target="../media/image1323.png"  /><Relationship Id="rId20" Type="http://schemas.openxmlformats.org/officeDocument/2006/relationships/image" Target="../media/image1336.png"  /><Relationship Id="rId21" Type="http://schemas.openxmlformats.org/officeDocument/2006/relationships/image" Target="../media/image894.png"  /><Relationship Id="rId22" Type="http://schemas.openxmlformats.org/officeDocument/2006/relationships/image" Target="../media/image1337.png"  /><Relationship Id="rId23" Type="http://schemas.openxmlformats.org/officeDocument/2006/relationships/image" Target="../media/image847.png"  /><Relationship Id="rId24" Type="http://schemas.openxmlformats.org/officeDocument/2006/relationships/image" Target="../media/image1338.png"  /><Relationship Id="rId25" Type="http://schemas.openxmlformats.org/officeDocument/2006/relationships/image" Target="../media/image898.png"  /><Relationship Id="rId26" Type="http://schemas.openxmlformats.org/officeDocument/2006/relationships/image" Target="../media/image1339.png"  /><Relationship Id="rId27" Type="http://schemas.openxmlformats.org/officeDocument/2006/relationships/image" Target="../media/image896.png"  /><Relationship Id="rId28" Type="http://schemas.openxmlformats.org/officeDocument/2006/relationships/image" Target="../media/image1340.png"  /><Relationship Id="rId29" Type="http://schemas.openxmlformats.org/officeDocument/2006/relationships/image" Target="../media/image1341.png"  /><Relationship Id="rId3" Type="http://schemas.openxmlformats.org/officeDocument/2006/relationships/image" Target="../media/image360.png"  /><Relationship Id="rId30" Type="http://schemas.openxmlformats.org/officeDocument/2006/relationships/image" Target="../media/image1342.png"  /><Relationship Id="rId31" Type="http://schemas.openxmlformats.org/officeDocument/2006/relationships/image" Target="../media/image1143.png"  /><Relationship Id="rId32" Type="http://schemas.openxmlformats.org/officeDocument/2006/relationships/image" Target="../media/image1243.png"  /><Relationship Id="rId33" Type="http://schemas.openxmlformats.org/officeDocument/2006/relationships/image" Target="../media/image1224.png"  /><Relationship Id="rId34" Type="http://schemas.openxmlformats.org/officeDocument/2006/relationships/image" Target="../media/image915.png"  /><Relationship Id="rId35" Type="http://schemas.openxmlformats.org/officeDocument/2006/relationships/image" Target="../media/image921.png"  /><Relationship Id="rId36" Type="http://schemas.openxmlformats.org/officeDocument/2006/relationships/image" Target="../media/image1343.png"  /><Relationship Id="rId37" Type="http://schemas.openxmlformats.org/officeDocument/2006/relationships/image" Target="../media/image364.png"  /><Relationship Id="rId38" Type="http://schemas.openxmlformats.org/officeDocument/2006/relationships/image" Target="../media/image902.png"  /><Relationship Id="rId4" Type="http://schemas.openxmlformats.org/officeDocument/2006/relationships/image" Target="../media/image1324.png"  /><Relationship Id="rId5" Type="http://schemas.openxmlformats.org/officeDocument/2006/relationships/image" Target="../media/image376.png"  /><Relationship Id="rId6" Type="http://schemas.openxmlformats.org/officeDocument/2006/relationships/image" Target="../media/image891.png"  /><Relationship Id="rId7" Type="http://schemas.openxmlformats.org/officeDocument/2006/relationships/image" Target="../media/image1325.png"  /><Relationship Id="rId8" Type="http://schemas.openxmlformats.org/officeDocument/2006/relationships/image" Target="../media/image1326.png"  /><Relationship Id="rId9" Type="http://schemas.openxmlformats.org/officeDocument/2006/relationships/image" Target="../media/image1327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48.png"  /><Relationship Id="rId11" Type="http://schemas.openxmlformats.org/officeDocument/2006/relationships/image" Target="../media/image1349.png"  /><Relationship Id="rId12" Type="http://schemas.openxmlformats.org/officeDocument/2006/relationships/image" Target="../media/image847.png"  /><Relationship Id="rId13" Type="http://schemas.openxmlformats.org/officeDocument/2006/relationships/image" Target="../media/image1350.png"  /><Relationship Id="rId14" Type="http://schemas.openxmlformats.org/officeDocument/2006/relationships/image" Target="../media/image1351.png"  /><Relationship Id="rId15" Type="http://schemas.openxmlformats.org/officeDocument/2006/relationships/image" Target="../media/image1352.png"  /><Relationship Id="rId16" Type="http://schemas.openxmlformats.org/officeDocument/2006/relationships/image" Target="../media/image894.png"  /><Relationship Id="rId17" Type="http://schemas.openxmlformats.org/officeDocument/2006/relationships/image" Target="../media/image1353.png"  /><Relationship Id="rId18" Type="http://schemas.openxmlformats.org/officeDocument/2006/relationships/image" Target="../media/image898.png"  /><Relationship Id="rId19" Type="http://schemas.openxmlformats.org/officeDocument/2006/relationships/image" Target="../media/image1354.png"  /><Relationship Id="rId2" Type="http://schemas.openxmlformats.org/officeDocument/2006/relationships/image" Target="../media/image1344.png"  /><Relationship Id="rId20" Type="http://schemas.openxmlformats.org/officeDocument/2006/relationships/image" Target="../media/image900.png"  /><Relationship Id="rId21" Type="http://schemas.openxmlformats.org/officeDocument/2006/relationships/image" Target="../media/image1355.png"  /><Relationship Id="rId22" Type="http://schemas.openxmlformats.org/officeDocument/2006/relationships/image" Target="../media/image1356.png"  /><Relationship Id="rId23" Type="http://schemas.openxmlformats.org/officeDocument/2006/relationships/image" Target="../media/image1357.png"  /><Relationship Id="rId24" Type="http://schemas.openxmlformats.org/officeDocument/2006/relationships/image" Target="../media/image1358.png"  /><Relationship Id="rId25" Type="http://schemas.openxmlformats.org/officeDocument/2006/relationships/image" Target="../media/image1183.png"  /><Relationship Id="rId26" Type="http://schemas.openxmlformats.org/officeDocument/2006/relationships/image" Target="../media/image1186.png"  /><Relationship Id="rId27" Type="http://schemas.openxmlformats.org/officeDocument/2006/relationships/image" Target="../media/image1359.png"  /><Relationship Id="rId28" Type="http://schemas.openxmlformats.org/officeDocument/2006/relationships/image" Target="../media/image1360.png"  /><Relationship Id="rId29" Type="http://schemas.openxmlformats.org/officeDocument/2006/relationships/image" Target="../media/image1361.png"  /><Relationship Id="rId3" Type="http://schemas.openxmlformats.org/officeDocument/2006/relationships/image" Target="../media/image360.png"  /><Relationship Id="rId30" Type="http://schemas.openxmlformats.org/officeDocument/2006/relationships/image" Target="../media/image364.png"  /><Relationship Id="rId31" Type="http://schemas.openxmlformats.org/officeDocument/2006/relationships/image" Target="../media/image902.png"  /><Relationship Id="rId4" Type="http://schemas.openxmlformats.org/officeDocument/2006/relationships/image" Target="../media/image1345.png"  /><Relationship Id="rId5" Type="http://schemas.openxmlformats.org/officeDocument/2006/relationships/image" Target="../media/image1346.png"  /><Relationship Id="rId6" Type="http://schemas.openxmlformats.org/officeDocument/2006/relationships/image" Target="../media/image376.png"  /><Relationship Id="rId7" Type="http://schemas.openxmlformats.org/officeDocument/2006/relationships/image" Target="../media/image896.png"  /><Relationship Id="rId8" Type="http://schemas.openxmlformats.org/officeDocument/2006/relationships/image" Target="../media/image891.png"  /><Relationship Id="rId9" Type="http://schemas.openxmlformats.org/officeDocument/2006/relationships/image" Target="../media/image1347.png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6.png"  /><Relationship Id="rId11" Type="http://schemas.openxmlformats.org/officeDocument/2006/relationships/image" Target="../media/image364.png"  /><Relationship Id="rId12" Type="http://schemas.openxmlformats.org/officeDocument/2006/relationships/image" Target="../media/image902.png"  /><Relationship Id="rId13" Type="http://schemas.openxmlformats.org/officeDocument/2006/relationships/image" Target="../media/image1360.png"  /><Relationship Id="rId14" Type="http://schemas.openxmlformats.org/officeDocument/2006/relationships/image" Target="../media/image1367.png"  /><Relationship Id="rId15" Type="http://schemas.openxmlformats.org/officeDocument/2006/relationships/image" Target="../media/image1368.png"  /><Relationship Id="rId16" Type="http://schemas.openxmlformats.org/officeDocument/2006/relationships/image" Target="../media/image852.png"  /><Relationship Id="rId17" Type="http://schemas.openxmlformats.org/officeDocument/2006/relationships/image" Target="../media/image971.png"  /><Relationship Id="rId2" Type="http://schemas.openxmlformats.org/officeDocument/2006/relationships/image" Target="../media/image1362.png"  /><Relationship Id="rId3" Type="http://schemas.openxmlformats.org/officeDocument/2006/relationships/image" Target="../media/image360.png"  /><Relationship Id="rId4" Type="http://schemas.openxmlformats.org/officeDocument/2006/relationships/image" Target="../media/image1363.png"  /><Relationship Id="rId5" Type="http://schemas.openxmlformats.org/officeDocument/2006/relationships/image" Target="../media/image1364.png"  /><Relationship Id="rId6" Type="http://schemas.openxmlformats.org/officeDocument/2006/relationships/image" Target="../media/image376.png"  /><Relationship Id="rId7" Type="http://schemas.openxmlformats.org/officeDocument/2006/relationships/image" Target="../media/image847.png"  /><Relationship Id="rId8" Type="http://schemas.openxmlformats.org/officeDocument/2006/relationships/image" Target="../media/image1365.png"  /><Relationship Id="rId9" Type="http://schemas.openxmlformats.org/officeDocument/2006/relationships/image" Target="../media/image89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8.png"  /><Relationship Id="rId11" Type="http://schemas.openxmlformats.org/officeDocument/2006/relationships/image" Target="../media/image129.png"  /><Relationship Id="rId2" Type="http://schemas.openxmlformats.org/officeDocument/2006/relationships/image" Target="../media/image124.png"  /><Relationship Id="rId3" Type="http://schemas.openxmlformats.org/officeDocument/2006/relationships/image" Target="../media/image133.png"  /><Relationship Id="rId4" Type="http://schemas.openxmlformats.org/officeDocument/2006/relationships/image" Target="../media/image134.png"  /><Relationship Id="rId5" Type="http://schemas.openxmlformats.org/officeDocument/2006/relationships/image" Target="../media/image135.png"  /><Relationship Id="rId6" Type="http://schemas.openxmlformats.org/officeDocument/2006/relationships/image" Target="../media/image136.png"  /><Relationship Id="rId7" Type="http://schemas.openxmlformats.org/officeDocument/2006/relationships/image" Target="../media/image137.png"  /><Relationship Id="rId8" Type="http://schemas.openxmlformats.org/officeDocument/2006/relationships/image" Target="../media/image138.png"  /><Relationship Id="rId9" Type="http://schemas.openxmlformats.org/officeDocument/2006/relationships/image" Target="../media/image139.png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64.png"  /><Relationship Id="rId11" Type="http://schemas.openxmlformats.org/officeDocument/2006/relationships/image" Target="../media/image902.png"  /><Relationship Id="rId12" Type="http://schemas.openxmlformats.org/officeDocument/2006/relationships/image" Target="../media/image1373.png"  /><Relationship Id="rId13" Type="http://schemas.openxmlformats.org/officeDocument/2006/relationships/image" Target="../media/image1374.png"  /><Relationship Id="rId14" Type="http://schemas.openxmlformats.org/officeDocument/2006/relationships/image" Target="../media/image896.png"  /><Relationship Id="rId15" Type="http://schemas.openxmlformats.org/officeDocument/2006/relationships/image" Target="../media/image1360.png"  /><Relationship Id="rId16" Type="http://schemas.openxmlformats.org/officeDocument/2006/relationships/image" Target="../media/image1375.png"  /><Relationship Id="rId17" Type="http://schemas.openxmlformats.org/officeDocument/2006/relationships/image" Target="../media/image1376.png"  /><Relationship Id="rId18" Type="http://schemas.openxmlformats.org/officeDocument/2006/relationships/image" Target="../media/image920.png"  /><Relationship Id="rId19" Type="http://schemas.openxmlformats.org/officeDocument/2006/relationships/image" Target="../media/image877.png"  /><Relationship Id="rId2" Type="http://schemas.openxmlformats.org/officeDocument/2006/relationships/image" Target="../media/image1369.png"  /><Relationship Id="rId20" Type="http://schemas.openxmlformats.org/officeDocument/2006/relationships/image" Target="../media/image1377.png"  /><Relationship Id="rId21" Type="http://schemas.openxmlformats.org/officeDocument/2006/relationships/image" Target="../media/image849.png"  /><Relationship Id="rId22" Type="http://schemas.openxmlformats.org/officeDocument/2006/relationships/image" Target="../media/image880.png"  /><Relationship Id="rId23" Type="http://schemas.openxmlformats.org/officeDocument/2006/relationships/image" Target="../media/image891.png"  /><Relationship Id="rId24" Type="http://schemas.openxmlformats.org/officeDocument/2006/relationships/image" Target="../media/image1356.png"  /><Relationship Id="rId25" Type="http://schemas.openxmlformats.org/officeDocument/2006/relationships/image" Target="../media/image1357.png"  /><Relationship Id="rId3" Type="http://schemas.openxmlformats.org/officeDocument/2006/relationships/image" Target="../media/image360.png"  /><Relationship Id="rId4" Type="http://schemas.openxmlformats.org/officeDocument/2006/relationships/image" Target="../media/image1370.png"  /><Relationship Id="rId5" Type="http://schemas.openxmlformats.org/officeDocument/2006/relationships/image" Target="../media/image1371.png"  /><Relationship Id="rId6" Type="http://schemas.openxmlformats.org/officeDocument/2006/relationships/image" Target="../media/image376.png"  /><Relationship Id="rId7" Type="http://schemas.openxmlformats.org/officeDocument/2006/relationships/image" Target="../media/image894.png"  /><Relationship Id="rId8" Type="http://schemas.openxmlformats.org/officeDocument/2006/relationships/image" Target="../media/image847.png"  /><Relationship Id="rId9" Type="http://schemas.openxmlformats.org/officeDocument/2006/relationships/image" Target="../media/image1372.png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378.png"  /><Relationship Id="rId5" Type="http://schemas.openxmlformats.org/officeDocument/2006/relationships/image" Target="../media/image1379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14.png"  /><Relationship Id="rId11" Type="http://schemas.openxmlformats.org/officeDocument/2006/relationships/image" Target="../media/image1384.png"  /><Relationship Id="rId12" Type="http://schemas.openxmlformats.org/officeDocument/2006/relationships/image" Target="../media/image1385.png"  /><Relationship Id="rId13" Type="http://schemas.openxmlformats.org/officeDocument/2006/relationships/image" Target="../media/image1386.png"  /><Relationship Id="rId14" Type="http://schemas.openxmlformats.org/officeDocument/2006/relationships/image" Target="../media/image1387.png"  /><Relationship Id="rId15" Type="http://schemas.openxmlformats.org/officeDocument/2006/relationships/image" Target="../media/image1388.png"  /><Relationship Id="rId16" Type="http://schemas.openxmlformats.org/officeDocument/2006/relationships/image" Target="../media/image1389.png"  /><Relationship Id="rId17" Type="http://schemas.openxmlformats.org/officeDocument/2006/relationships/image" Target="../media/image1390.png"  /><Relationship Id="rId18" Type="http://schemas.openxmlformats.org/officeDocument/2006/relationships/image" Target="../media/image1391.png"  /><Relationship Id="rId19" Type="http://schemas.openxmlformats.org/officeDocument/2006/relationships/image" Target="../media/image1392.png"  /><Relationship Id="rId2" Type="http://schemas.openxmlformats.org/officeDocument/2006/relationships/image" Target="../media/image1380.png"  /><Relationship Id="rId20" Type="http://schemas.openxmlformats.org/officeDocument/2006/relationships/image" Target="../media/image1393.png"  /><Relationship Id="rId21" Type="http://schemas.openxmlformats.org/officeDocument/2006/relationships/image" Target="../media/image1394.png"  /><Relationship Id="rId22" Type="http://schemas.openxmlformats.org/officeDocument/2006/relationships/image" Target="../media/image1395.png"  /><Relationship Id="rId23" Type="http://schemas.openxmlformats.org/officeDocument/2006/relationships/image" Target="../media/image1396.png"  /><Relationship Id="rId24" Type="http://schemas.openxmlformats.org/officeDocument/2006/relationships/image" Target="../media/image1397.png"  /><Relationship Id="rId25" Type="http://schemas.openxmlformats.org/officeDocument/2006/relationships/image" Target="../media/image847.png"  /><Relationship Id="rId26" Type="http://schemas.openxmlformats.org/officeDocument/2006/relationships/image" Target="../media/image898.png"  /><Relationship Id="rId27" Type="http://schemas.openxmlformats.org/officeDocument/2006/relationships/image" Target="../media/image896.png"  /><Relationship Id="rId28" Type="http://schemas.openxmlformats.org/officeDocument/2006/relationships/image" Target="../media/image1398.png"  /><Relationship Id="rId29" Type="http://schemas.openxmlformats.org/officeDocument/2006/relationships/image" Target="../media/image1224.png"  /><Relationship Id="rId3" Type="http://schemas.openxmlformats.org/officeDocument/2006/relationships/image" Target="../media/image360.png"  /><Relationship Id="rId30" Type="http://schemas.openxmlformats.org/officeDocument/2006/relationships/image" Target="../media/image1399.png"  /><Relationship Id="rId31" Type="http://schemas.openxmlformats.org/officeDocument/2006/relationships/image" Target="../media/image915.png"  /><Relationship Id="rId32" Type="http://schemas.openxmlformats.org/officeDocument/2006/relationships/image" Target="../media/image921.png"  /><Relationship Id="rId33" Type="http://schemas.openxmlformats.org/officeDocument/2006/relationships/image" Target="../media/image1400.png"  /><Relationship Id="rId34" Type="http://schemas.openxmlformats.org/officeDocument/2006/relationships/image" Target="../media/image900.png"  /><Relationship Id="rId35" Type="http://schemas.openxmlformats.org/officeDocument/2006/relationships/image" Target="../media/image1244.png"  /><Relationship Id="rId36" Type="http://schemas.openxmlformats.org/officeDocument/2006/relationships/image" Target="../media/image1148.png"  /><Relationship Id="rId37" Type="http://schemas.openxmlformats.org/officeDocument/2006/relationships/image" Target="../media/image1243.png"  /><Relationship Id="rId38" Type="http://schemas.openxmlformats.org/officeDocument/2006/relationships/image" Target="../media/image364.png"  /><Relationship Id="rId39" Type="http://schemas.openxmlformats.org/officeDocument/2006/relationships/image" Target="../media/image902.png"  /><Relationship Id="rId4" Type="http://schemas.openxmlformats.org/officeDocument/2006/relationships/image" Target="../media/image1381.png"  /><Relationship Id="rId40" Type="http://schemas.openxmlformats.org/officeDocument/2006/relationships/image" Target="../media/image1401.png"  /><Relationship Id="rId41" Type="http://schemas.openxmlformats.org/officeDocument/2006/relationships/image" Target="../media/image849.png"  /><Relationship Id="rId42" Type="http://schemas.openxmlformats.org/officeDocument/2006/relationships/image" Target="../media/image1402.png"  /><Relationship Id="rId43" Type="http://schemas.openxmlformats.org/officeDocument/2006/relationships/image" Target="../media/image894.png"  /><Relationship Id="rId5" Type="http://schemas.openxmlformats.org/officeDocument/2006/relationships/image" Target="../media/image1382.png"  /><Relationship Id="rId6" Type="http://schemas.openxmlformats.org/officeDocument/2006/relationships/image" Target="../media/image1383.png"  /><Relationship Id="rId7" Type="http://schemas.openxmlformats.org/officeDocument/2006/relationships/image" Target="../media/image376.png"  /><Relationship Id="rId8" Type="http://schemas.openxmlformats.org/officeDocument/2006/relationships/image" Target="../media/image891.png"  /><Relationship Id="rId9" Type="http://schemas.openxmlformats.org/officeDocument/2006/relationships/image" Target="../media/image920.png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10.png"  /><Relationship Id="rId11" Type="http://schemas.openxmlformats.org/officeDocument/2006/relationships/image" Target="../media/image1411.png"  /><Relationship Id="rId12" Type="http://schemas.openxmlformats.org/officeDocument/2006/relationships/image" Target="../media/image1407.png"  /><Relationship Id="rId13" Type="http://schemas.openxmlformats.org/officeDocument/2006/relationships/image" Target="../media/image1412.png"  /><Relationship Id="rId14" Type="http://schemas.openxmlformats.org/officeDocument/2006/relationships/image" Target="../media/image1413.png"  /><Relationship Id="rId15" Type="http://schemas.openxmlformats.org/officeDocument/2006/relationships/image" Target="../media/image1407.png"  /><Relationship Id="rId16" Type="http://schemas.openxmlformats.org/officeDocument/2006/relationships/image" Target="../media/image1414.png"  /><Relationship Id="rId17" Type="http://schemas.openxmlformats.org/officeDocument/2006/relationships/image" Target="../media/image1415.png"  /><Relationship Id="rId18" Type="http://schemas.openxmlformats.org/officeDocument/2006/relationships/image" Target="../media/image1407.png"  /><Relationship Id="rId19" Type="http://schemas.openxmlformats.org/officeDocument/2006/relationships/image" Target="../media/image1416.png"  /><Relationship Id="rId2" Type="http://schemas.openxmlformats.org/officeDocument/2006/relationships/image" Target="../media/image1403.png"  /><Relationship Id="rId20" Type="http://schemas.openxmlformats.org/officeDocument/2006/relationships/image" Target="../media/image1417.png"  /><Relationship Id="rId21" Type="http://schemas.openxmlformats.org/officeDocument/2006/relationships/image" Target="../media/image1407.png"  /><Relationship Id="rId22" Type="http://schemas.openxmlformats.org/officeDocument/2006/relationships/image" Target="../media/image1418.png"  /><Relationship Id="rId23" Type="http://schemas.openxmlformats.org/officeDocument/2006/relationships/image" Target="../media/image1419.png"  /><Relationship Id="rId24" Type="http://schemas.openxmlformats.org/officeDocument/2006/relationships/image" Target="../media/image1420.png"  /><Relationship Id="rId25" Type="http://schemas.openxmlformats.org/officeDocument/2006/relationships/image" Target="../media/image1407.png"  /><Relationship Id="rId26" Type="http://schemas.openxmlformats.org/officeDocument/2006/relationships/image" Target="../media/image1409.png"  /><Relationship Id="rId27" Type="http://schemas.openxmlformats.org/officeDocument/2006/relationships/image" Target="../media/image1421.png"  /><Relationship Id="rId28" Type="http://schemas.openxmlformats.org/officeDocument/2006/relationships/image" Target="../media/image1422.png"  /><Relationship Id="rId29" Type="http://schemas.openxmlformats.org/officeDocument/2006/relationships/image" Target="../media/image1423.png"  /><Relationship Id="rId3" Type="http://schemas.openxmlformats.org/officeDocument/2006/relationships/image" Target="../media/image1404.png"  /><Relationship Id="rId30" Type="http://schemas.openxmlformats.org/officeDocument/2006/relationships/image" Target="../media/image1407.png"  /><Relationship Id="rId31" Type="http://schemas.openxmlformats.org/officeDocument/2006/relationships/image" Target="../media/image1412.png"  /><Relationship Id="rId32" Type="http://schemas.openxmlformats.org/officeDocument/2006/relationships/image" Target="../media/image1422.png"  /><Relationship Id="rId33" Type="http://schemas.openxmlformats.org/officeDocument/2006/relationships/image" Target="../media/image1407.png"  /><Relationship Id="rId34" Type="http://schemas.openxmlformats.org/officeDocument/2006/relationships/image" Target="../media/image1414.png"  /><Relationship Id="rId35" Type="http://schemas.openxmlformats.org/officeDocument/2006/relationships/image" Target="../media/image1424.png"  /><Relationship Id="rId36" Type="http://schemas.openxmlformats.org/officeDocument/2006/relationships/image" Target="../media/image1425.png"  /><Relationship Id="rId37" Type="http://schemas.openxmlformats.org/officeDocument/2006/relationships/image" Target="../media/image1426.png"  /><Relationship Id="rId38" Type="http://schemas.openxmlformats.org/officeDocument/2006/relationships/image" Target="../media/image1407.png"  /><Relationship Id="rId39" Type="http://schemas.openxmlformats.org/officeDocument/2006/relationships/image" Target="../media/image1427.png"  /><Relationship Id="rId4" Type="http://schemas.openxmlformats.org/officeDocument/2006/relationships/image" Target="../media/image1405.png"  /><Relationship Id="rId40" Type="http://schemas.openxmlformats.org/officeDocument/2006/relationships/image" Target="../media/image1428.png"  /><Relationship Id="rId41" Type="http://schemas.openxmlformats.org/officeDocument/2006/relationships/image" Target="../media/image1429.png"  /><Relationship Id="rId42" Type="http://schemas.openxmlformats.org/officeDocument/2006/relationships/image" Target="../media/image1407.png"  /><Relationship Id="rId43" Type="http://schemas.openxmlformats.org/officeDocument/2006/relationships/image" Target="../media/image1430.png"  /><Relationship Id="rId44" Type="http://schemas.openxmlformats.org/officeDocument/2006/relationships/image" Target="../media/image1431.png"  /><Relationship Id="rId45" Type="http://schemas.openxmlformats.org/officeDocument/2006/relationships/image" Target="../media/image1432.png"  /><Relationship Id="rId46" Type="http://schemas.openxmlformats.org/officeDocument/2006/relationships/image" Target="../media/image1407.png"  /><Relationship Id="rId47" Type="http://schemas.openxmlformats.org/officeDocument/2006/relationships/image" Target="../media/image1418.png"  /><Relationship Id="rId48" Type="http://schemas.openxmlformats.org/officeDocument/2006/relationships/image" Target="../media/image1433.png"  /><Relationship Id="rId5" Type="http://schemas.openxmlformats.org/officeDocument/2006/relationships/image" Target="../media/image1406.png"  /><Relationship Id="rId6" Type="http://schemas.openxmlformats.org/officeDocument/2006/relationships/image" Target="../media/image1407.png"  /><Relationship Id="rId7" Type="http://schemas.openxmlformats.org/officeDocument/2006/relationships/image" Target="../media/image1408.png"  /><Relationship Id="rId8" Type="http://schemas.openxmlformats.org/officeDocument/2006/relationships/image" Target="../media/image1407.png"  /><Relationship Id="rId9" Type="http://schemas.openxmlformats.org/officeDocument/2006/relationships/image" Target="../media/image1409.png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39.png"  /><Relationship Id="rId11" Type="http://schemas.openxmlformats.org/officeDocument/2006/relationships/image" Target="../media/image364.png"  /><Relationship Id="rId12" Type="http://schemas.openxmlformats.org/officeDocument/2006/relationships/image" Target="../media/image902.png"  /><Relationship Id="rId13" Type="http://schemas.openxmlformats.org/officeDocument/2006/relationships/image" Target="../media/image1440.png"  /><Relationship Id="rId14" Type="http://schemas.openxmlformats.org/officeDocument/2006/relationships/image" Target="../media/image852.png"  /><Relationship Id="rId15" Type="http://schemas.openxmlformats.org/officeDocument/2006/relationships/image" Target="../media/image971.png"  /><Relationship Id="rId16" Type="http://schemas.openxmlformats.org/officeDocument/2006/relationships/image" Target="../media/image1441.png"  /><Relationship Id="rId17" Type="http://schemas.openxmlformats.org/officeDocument/2006/relationships/image" Target="../media/image1442.png"  /><Relationship Id="rId18" Type="http://schemas.openxmlformats.org/officeDocument/2006/relationships/image" Target="../media/image891.png"  /><Relationship Id="rId19" Type="http://schemas.openxmlformats.org/officeDocument/2006/relationships/image" Target="../media/image920.png"  /><Relationship Id="rId2" Type="http://schemas.openxmlformats.org/officeDocument/2006/relationships/image" Target="../media/image1434.png"  /><Relationship Id="rId3" Type="http://schemas.openxmlformats.org/officeDocument/2006/relationships/image" Target="../media/image360.png"  /><Relationship Id="rId4" Type="http://schemas.openxmlformats.org/officeDocument/2006/relationships/image" Target="../media/image1435.png"  /><Relationship Id="rId5" Type="http://schemas.openxmlformats.org/officeDocument/2006/relationships/image" Target="../media/image1436.png"  /><Relationship Id="rId6" Type="http://schemas.openxmlformats.org/officeDocument/2006/relationships/image" Target="../media/image1437.png"  /><Relationship Id="rId7" Type="http://schemas.openxmlformats.org/officeDocument/2006/relationships/image" Target="../media/image1438.png"  /><Relationship Id="rId8" Type="http://schemas.openxmlformats.org/officeDocument/2006/relationships/image" Target="../media/image376.png"  /><Relationship Id="rId9" Type="http://schemas.openxmlformats.org/officeDocument/2006/relationships/image" Target="../media/image847.png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0.png"  /><Relationship Id="rId11" Type="http://schemas.openxmlformats.org/officeDocument/2006/relationships/image" Target="../media/image1438.png"  /><Relationship Id="rId12" Type="http://schemas.openxmlformats.org/officeDocument/2006/relationships/image" Target="../media/image896.png"  /><Relationship Id="rId13" Type="http://schemas.openxmlformats.org/officeDocument/2006/relationships/image" Target="../media/image1447.png"  /><Relationship Id="rId14" Type="http://schemas.openxmlformats.org/officeDocument/2006/relationships/image" Target="../media/image364.png"  /><Relationship Id="rId15" Type="http://schemas.openxmlformats.org/officeDocument/2006/relationships/image" Target="../media/image902.png"  /><Relationship Id="rId16" Type="http://schemas.openxmlformats.org/officeDocument/2006/relationships/image" Target="../media/image1143.png"  /><Relationship Id="rId17" Type="http://schemas.openxmlformats.org/officeDocument/2006/relationships/image" Target="../media/image1376.png"  /><Relationship Id="rId18" Type="http://schemas.openxmlformats.org/officeDocument/2006/relationships/image" Target="../media/image920.png"  /><Relationship Id="rId19" Type="http://schemas.openxmlformats.org/officeDocument/2006/relationships/image" Target="../media/image877.png"  /><Relationship Id="rId2" Type="http://schemas.openxmlformats.org/officeDocument/2006/relationships/image" Target="../media/image1443.png"  /><Relationship Id="rId20" Type="http://schemas.openxmlformats.org/officeDocument/2006/relationships/image" Target="../media/image1448.png"  /><Relationship Id="rId21" Type="http://schemas.openxmlformats.org/officeDocument/2006/relationships/image" Target="../media/image880.png"  /><Relationship Id="rId22" Type="http://schemas.openxmlformats.org/officeDocument/2006/relationships/image" Target="../media/image1449.png"  /><Relationship Id="rId23" Type="http://schemas.openxmlformats.org/officeDocument/2006/relationships/image" Target="../media/image852.png"  /><Relationship Id="rId24" Type="http://schemas.openxmlformats.org/officeDocument/2006/relationships/image" Target="../media/image891.png"  /><Relationship Id="rId25" Type="http://schemas.openxmlformats.org/officeDocument/2006/relationships/image" Target="../media/image1356.png"  /><Relationship Id="rId26" Type="http://schemas.openxmlformats.org/officeDocument/2006/relationships/image" Target="../media/image1357.png"  /><Relationship Id="rId3" Type="http://schemas.openxmlformats.org/officeDocument/2006/relationships/image" Target="../media/image360.png"  /><Relationship Id="rId4" Type="http://schemas.openxmlformats.org/officeDocument/2006/relationships/image" Target="../media/image1444.png"  /><Relationship Id="rId5" Type="http://schemas.openxmlformats.org/officeDocument/2006/relationships/image" Target="../media/image1445.png"  /><Relationship Id="rId6" Type="http://schemas.openxmlformats.org/officeDocument/2006/relationships/image" Target="../media/image1446.png"  /><Relationship Id="rId7" Type="http://schemas.openxmlformats.org/officeDocument/2006/relationships/image" Target="../media/image376.png"  /><Relationship Id="rId8" Type="http://schemas.openxmlformats.org/officeDocument/2006/relationships/image" Target="../media/image847.png"  /><Relationship Id="rId9" Type="http://schemas.openxmlformats.org/officeDocument/2006/relationships/image" Target="../media/image849.png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450.png"  /><Relationship Id="rId5" Type="http://schemas.openxmlformats.org/officeDocument/2006/relationships/image" Target="../media/image1451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6.png"  /><Relationship Id="rId11" Type="http://schemas.openxmlformats.org/officeDocument/2006/relationships/image" Target="../media/image891.png"  /><Relationship Id="rId12" Type="http://schemas.openxmlformats.org/officeDocument/2006/relationships/image" Target="../media/image1459.png"  /><Relationship Id="rId13" Type="http://schemas.openxmlformats.org/officeDocument/2006/relationships/image" Target="../media/image920.png"  /><Relationship Id="rId14" Type="http://schemas.openxmlformats.org/officeDocument/2006/relationships/image" Target="../media/image1460.png"  /><Relationship Id="rId15" Type="http://schemas.openxmlformats.org/officeDocument/2006/relationships/image" Target="../media/image1461.png"  /><Relationship Id="rId16" Type="http://schemas.openxmlformats.org/officeDocument/2006/relationships/image" Target="../media/image1462.png"  /><Relationship Id="rId17" Type="http://schemas.openxmlformats.org/officeDocument/2006/relationships/image" Target="../media/image1463.png"  /><Relationship Id="rId18" Type="http://schemas.openxmlformats.org/officeDocument/2006/relationships/image" Target="../media/image849.png"  /><Relationship Id="rId19" Type="http://schemas.openxmlformats.org/officeDocument/2006/relationships/image" Target="../media/image1464.png"  /><Relationship Id="rId2" Type="http://schemas.openxmlformats.org/officeDocument/2006/relationships/image" Target="../media/image360.png"  /><Relationship Id="rId20" Type="http://schemas.openxmlformats.org/officeDocument/2006/relationships/image" Target="../media/image1143.png"  /><Relationship Id="rId21" Type="http://schemas.openxmlformats.org/officeDocument/2006/relationships/image" Target="../media/image921.png"  /><Relationship Id="rId22" Type="http://schemas.openxmlformats.org/officeDocument/2006/relationships/image" Target="../media/image1224.png"  /><Relationship Id="rId23" Type="http://schemas.openxmlformats.org/officeDocument/2006/relationships/image" Target="../media/image1465.png"  /><Relationship Id="rId24" Type="http://schemas.openxmlformats.org/officeDocument/2006/relationships/image" Target="../media/image1466.png"  /><Relationship Id="rId25" Type="http://schemas.openxmlformats.org/officeDocument/2006/relationships/image" Target="../media/image966.png"  /><Relationship Id="rId26" Type="http://schemas.openxmlformats.org/officeDocument/2006/relationships/image" Target="../media/image1467.png"  /><Relationship Id="rId27" Type="http://schemas.openxmlformats.org/officeDocument/2006/relationships/image" Target="../media/image1468.png"  /><Relationship Id="rId28" Type="http://schemas.openxmlformats.org/officeDocument/2006/relationships/image" Target="../media/image1469.png"  /><Relationship Id="rId29" Type="http://schemas.openxmlformats.org/officeDocument/2006/relationships/image" Target="../media/image1470.png"  /><Relationship Id="rId3" Type="http://schemas.openxmlformats.org/officeDocument/2006/relationships/image" Target="../media/image1452.png"  /><Relationship Id="rId30" Type="http://schemas.openxmlformats.org/officeDocument/2006/relationships/image" Target="../media/image1471.png"  /><Relationship Id="rId31" Type="http://schemas.openxmlformats.org/officeDocument/2006/relationships/image" Target="../media/image1472.png"  /><Relationship Id="rId32" Type="http://schemas.openxmlformats.org/officeDocument/2006/relationships/image" Target="../media/image364.png"  /><Relationship Id="rId33" Type="http://schemas.openxmlformats.org/officeDocument/2006/relationships/image" Target="../media/image902.png"  /><Relationship Id="rId4" Type="http://schemas.openxmlformats.org/officeDocument/2006/relationships/image" Target="../media/image1453.png"  /><Relationship Id="rId5" Type="http://schemas.openxmlformats.org/officeDocument/2006/relationships/image" Target="../media/image1454.png"  /><Relationship Id="rId6" Type="http://schemas.openxmlformats.org/officeDocument/2006/relationships/image" Target="../media/image1455.png"  /><Relationship Id="rId7" Type="http://schemas.openxmlformats.org/officeDocument/2006/relationships/image" Target="../media/image1456.png"  /><Relationship Id="rId8" Type="http://schemas.openxmlformats.org/officeDocument/2006/relationships/image" Target="../media/image1457.png"  /><Relationship Id="rId9" Type="http://schemas.openxmlformats.org/officeDocument/2006/relationships/image" Target="../media/image1458.png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77.png"  /><Relationship Id="rId11" Type="http://schemas.openxmlformats.org/officeDocument/2006/relationships/image" Target="../media/image1478.png"  /><Relationship Id="rId12" Type="http://schemas.openxmlformats.org/officeDocument/2006/relationships/image" Target="../media/image1479.png"  /><Relationship Id="rId13" Type="http://schemas.openxmlformats.org/officeDocument/2006/relationships/image" Target="../media/image717.png"  /><Relationship Id="rId14" Type="http://schemas.openxmlformats.org/officeDocument/2006/relationships/image" Target="../media/image1480.png"  /><Relationship Id="rId15" Type="http://schemas.openxmlformats.org/officeDocument/2006/relationships/image" Target="../media/image1481.png"  /><Relationship Id="rId16" Type="http://schemas.openxmlformats.org/officeDocument/2006/relationships/image" Target="../media/image1482.png"  /><Relationship Id="rId17" Type="http://schemas.openxmlformats.org/officeDocument/2006/relationships/image" Target="../media/image1360.png"  /><Relationship Id="rId18" Type="http://schemas.openxmlformats.org/officeDocument/2006/relationships/image" Target="../media/image1483.png"  /><Relationship Id="rId19" Type="http://schemas.openxmlformats.org/officeDocument/2006/relationships/image" Target="../media/image364.png"  /><Relationship Id="rId2" Type="http://schemas.openxmlformats.org/officeDocument/2006/relationships/image" Target="../media/image1473.png"  /><Relationship Id="rId20" Type="http://schemas.openxmlformats.org/officeDocument/2006/relationships/image" Target="../media/image902.png"  /><Relationship Id="rId3" Type="http://schemas.openxmlformats.org/officeDocument/2006/relationships/image" Target="../media/image360.png"  /><Relationship Id="rId4" Type="http://schemas.openxmlformats.org/officeDocument/2006/relationships/image" Target="../media/image1474.png"  /><Relationship Id="rId5" Type="http://schemas.openxmlformats.org/officeDocument/2006/relationships/image" Target="../media/image1475.png"  /><Relationship Id="rId6" Type="http://schemas.openxmlformats.org/officeDocument/2006/relationships/image" Target="../media/image1476.png"  /><Relationship Id="rId7" Type="http://schemas.openxmlformats.org/officeDocument/2006/relationships/image" Target="../media/image376.png"  /><Relationship Id="rId8" Type="http://schemas.openxmlformats.org/officeDocument/2006/relationships/image" Target="../media/image891.png"  /><Relationship Id="rId9" Type="http://schemas.openxmlformats.org/officeDocument/2006/relationships/image" Target="../media/image920.png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484.png"  /><Relationship Id="rId5" Type="http://schemas.openxmlformats.org/officeDocument/2006/relationships/image" Target="../media/image1485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.png"  /><Relationship Id="rId11" Type="http://schemas.openxmlformats.org/officeDocument/2006/relationships/image" Target="../media/image145.png"  /><Relationship Id="rId2" Type="http://schemas.openxmlformats.org/officeDocument/2006/relationships/image" Target="../media/image124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Relationship Id="rId7" Type="http://schemas.openxmlformats.org/officeDocument/2006/relationships/image" Target="../media/image144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491.png"  /><Relationship Id="rId11" Type="http://schemas.openxmlformats.org/officeDocument/2006/relationships/image" Target="../media/image1492.png"  /><Relationship Id="rId12" Type="http://schemas.openxmlformats.org/officeDocument/2006/relationships/image" Target="../media/image376.png"  /><Relationship Id="rId13" Type="http://schemas.openxmlformats.org/officeDocument/2006/relationships/image" Target="../media/image891.png"  /><Relationship Id="rId14" Type="http://schemas.openxmlformats.org/officeDocument/2006/relationships/image" Target="../media/image920.png"  /><Relationship Id="rId15" Type="http://schemas.openxmlformats.org/officeDocument/2006/relationships/image" Target="../media/image1493.png"  /><Relationship Id="rId16" Type="http://schemas.openxmlformats.org/officeDocument/2006/relationships/image" Target="../media/image1494.png"  /><Relationship Id="rId17" Type="http://schemas.openxmlformats.org/officeDocument/2006/relationships/image" Target="../media/image1495.png"  /><Relationship Id="rId18" Type="http://schemas.openxmlformats.org/officeDocument/2006/relationships/image" Target="../media/image364.png"  /><Relationship Id="rId19" Type="http://schemas.openxmlformats.org/officeDocument/2006/relationships/image" Target="../media/image902.png"  /><Relationship Id="rId2" Type="http://schemas.openxmlformats.org/officeDocument/2006/relationships/image" Target="../media/image1486.png"  /><Relationship Id="rId20" Type="http://schemas.openxmlformats.org/officeDocument/2006/relationships/image" Target="../media/image1496.png"  /><Relationship Id="rId21" Type="http://schemas.openxmlformats.org/officeDocument/2006/relationships/image" Target="../media/image849.png"  /><Relationship Id="rId22" Type="http://schemas.openxmlformats.org/officeDocument/2006/relationships/image" Target="../media/image1497.png"  /><Relationship Id="rId23" Type="http://schemas.openxmlformats.org/officeDocument/2006/relationships/image" Target="../media/image1498.png"  /><Relationship Id="rId3" Type="http://schemas.openxmlformats.org/officeDocument/2006/relationships/image" Target="../media/image360.png"  /><Relationship Id="rId4" Type="http://schemas.openxmlformats.org/officeDocument/2006/relationships/image" Target="../media/image1487.png"  /><Relationship Id="rId5" Type="http://schemas.openxmlformats.org/officeDocument/2006/relationships/image" Target="../media/image1488.png"  /><Relationship Id="rId6" Type="http://schemas.openxmlformats.org/officeDocument/2006/relationships/image" Target="../media/image1489.png"  /><Relationship Id="rId7" Type="http://schemas.openxmlformats.org/officeDocument/2006/relationships/image" Target="../media/image966.png"  /><Relationship Id="rId8" Type="http://schemas.openxmlformats.org/officeDocument/2006/relationships/image" Target="../media/image1467.png"  /><Relationship Id="rId9" Type="http://schemas.openxmlformats.org/officeDocument/2006/relationships/image" Target="../media/image1490.png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04.png"  /><Relationship Id="rId11" Type="http://schemas.openxmlformats.org/officeDocument/2006/relationships/image" Target="../media/image1505.png"  /><Relationship Id="rId12" Type="http://schemas.openxmlformats.org/officeDocument/2006/relationships/image" Target="../media/image376.png"  /><Relationship Id="rId13" Type="http://schemas.openxmlformats.org/officeDocument/2006/relationships/image" Target="../media/image891.png"  /><Relationship Id="rId14" Type="http://schemas.openxmlformats.org/officeDocument/2006/relationships/image" Target="../media/image920.png"  /><Relationship Id="rId15" Type="http://schemas.openxmlformats.org/officeDocument/2006/relationships/image" Target="../media/image1506.png"  /><Relationship Id="rId16" Type="http://schemas.openxmlformats.org/officeDocument/2006/relationships/image" Target="../media/image1507.png"  /><Relationship Id="rId17" Type="http://schemas.openxmlformats.org/officeDocument/2006/relationships/image" Target="../media/image1508.png"  /><Relationship Id="rId18" Type="http://schemas.openxmlformats.org/officeDocument/2006/relationships/image" Target="../media/image849.png"  /><Relationship Id="rId19" Type="http://schemas.openxmlformats.org/officeDocument/2006/relationships/image" Target="../media/image1509.png"  /><Relationship Id="rId2" Type="http://schemas.openxmlformats.org/officeDocument/2006/relationships/image" Target="../media/image1499.png"  /><Relationship Id="rId20" Type="http://schemas.openxmlformats.org/officeDocument/2006/relationships/image" Target="../media/image364.png"  /><Relationship Id="rId21" Type="http://schemas.openxmlformats.org/officeDocument/2006/relationships/image" Target="../media/image902.png"  /><Relationship Id="rId22" Type="http://schemas.openxmlformats.org/officeDocument/2006/relationships/image" Target="../media/image1510.png"  /><Relationship Id="rId23" Type="http://schemas.openxmlformats.org/officeDocument/2006/relationships/image" Target="../media/image1468.png"  /><Relationship Id="rId24" Type="http://schemas.openxmlformats.org/officeDocument/2006/relationships/image" Target="../media/image1511.png"  /><Relationship Id="rId25" Type="http://schemas.openxmlformats.org/officeDocument/2006/relationships/image" Target="../media/image1470.png"  /><Relationship Id="rId3" Type="http://schemas.openxmlformats.org/officeDocument/2006/relationships/image" Target="../media/image1500.png"  /><Relationship Id="rId4" Type="http://schemas.openxmlformats.org/officeDocument/2006/relationships/image" Target="../media/image1501.png"  /><Relationship Id="rId5" Type="http://schemas.openxmlformats.org/officeDocument/2006/relationships/image" Target="../media/image360.png"  /><Relationship Id="rId6" Type="http://schemas.openxmlformats.org/officeDocument/2006/relationships/image" Target="../media/image1502.png"  /><Relationship Id="rId7" Type="http://schemas.openxmlformats.org/officeDocument/2006/relationships/image" Target="../media/image966.png"  /><Relationship Id="rId8" Type="http://schemas.openxmlformats.org/officeDocument/2006/relationships/image" Target="../media/image1467.png"  /><Relationship Id="rId9" Type="http://schemas.openxmlformats.org/officeDocument/2006/relationships/image" Target="../media/image1503.png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6.png"  /><Relationship Id="rId11" Type="http://schemas.openxmlformats.org/officeDocument/2006/relationships/image" Target="../media/image377.png"  /><Relationship Id="rId12" Type="http://schemas.openxmlformats.org/officeDocument/2006/relationships/image" Target="../media/image378.png"  /><Relationship Id="rId13" Type="http://schemas.openxmlformats.org/officeDocument/2006/relationships/image" Target="../media/image1518.png"  /><Relationship Id="rId14" Type="http://schemas.openxmlformats.org/officeDocument/2006/relationships/image" Target="../media/image1519.png"  /><Relationship Id="rId15" Type="http://schemas.openxmlformats.org/officeDocument/2006/relationships/image" Target="../media/image364.png"  /><Relationship Id="rId16" Type="http://schemas.openxmlformats.org/officeDocument/2006/relationships/image" Target="../media/image365.png"  /><Relationship Id="rId17" Type="http://schemas.openxmlformats.org/officeDocument/2006/relationships/image" Target="../media/image1520.png"  /><Relationship Id="rId2" Type="http://schemas.openxmlformats.org/officeDocument/2006/relationships/image" Target="../media/image1512.png"  /><Relationship Id="rId3" Type="http://schemas.openxmlformats.org/officeDocument/2006/relationships/image" Target="../media/image360.png"  /><Relationship Id="rId4" Type="http://schemas.openxmlformats.org/officeDocument/2006/relationships/image" Target="../media/image1513.png"  /><Relationship Id="rId5" Type="http://schemas.openxmlformats.org/officeDocument/2006/relationships/image" Target="../media/image966.png"  /><Relationship Id="rId6" Type="http://schemas.openxmlformats.org/officeDocument/2006/relationships/image" Target="../media/image1514.png"  /><Relationship Id="rId7" Type="http://schemas.openxmlformats.org/officeDocument/2006/relationships/image" Target="../media/image1515.png"  /><Relationship Id="rId8" Type="http://schemas.openxmlformats.org/officeDocument/2006/relationships/image" Target="../media/image1516.png"  /><Relationship Id="rId9" Type="http://schemas.openxmlformats.org/officeDocument/2006/relationships/image" Target="../media/image1517.png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521.png"  /><Relationship Id="rId5" Type="http://schemas.openxmlformats.org/officeDocument/2006/relationships/image" Target="../media/image1522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30.png"  /><Relationship Id="rId11" Type="http://schemas.openxmlformats.org/officeDocument/2006/relationships/image" Target="../media/image1531.png"  /><Relationship Id="rId12" Type="http://schemas.openxmlformats.org/officeDocument/2006/relationships/image" Target="../media/image1532.png"  /><Relationship Id="rId13" Type="http://schemas.openxmlformats.org/officeDocument/2006/relationships/image" Target="../media/image1533.png"  /><Relationship Id="rId14" Type="http://schemas.openxmlformats.org/officeDocument/2006/relationships/image" Target="../media/image1534.png"  /><Relationship Id="rId15" Type="http://schemas.openxmlformats.org/officeDocument/2006/relationships/image" Target="../media/image1535.png"  /><Relationship Id="rId16" Type="http://schemas.openxmlformats.org/officeDocument/2006/relationships/image" Target="../media/image1536.png"  /><Relationship Id="rId17" Type="http://schemas.openxmlformats.org/officeDocument/2006/relationships/image" Target="../media/image1537.png"  /><Relationship Id="rId18" Type="http://schemas.openxmlformats.org/officeDocument/2006/relationships/image" Target="../media/image1538.png"  /><Relationship Id="rId19" Type="http://schemas.openxmlformats.org/officeDocument/2006/relationships/image" Target="../media/image1539.png"  /><Relationship Id="rId2" Type="http://schemas.openxmlformats.org/officeDocument/2006/relationships/image" Target="../media/image360.png"  /><Relationship Id="rId20" Type="http://schemas.openxmlformats.org/officeDocument/2006/relationships/image" Target="../media/image1540.png"  /><Relationship Id="rId21" Type="http://schemas.openxmlformats.org/officeDocument/2006/relationships/image" Target="../media/image1541.png"  /><Relationship Id="rId22" Type="http://schemas.openxmlformats.org/officeDocument/2006/relationships/image" Target="../media/image1542.png"  /><Relationship Id="rId23" Type="http://schemas.openxmlformats.org/officeDocument/2006/relationships/image" Target="../media/image1543.png"  /><Relationship Id="rId24" Type="http://schemas.openxmlformats.org/officeDocument/2006/relationships/image" Target="../media/image1544.png"  /><Relationship Id="rId25" Type="http://schemas.openxmlformats.org/officeDocument/2006/relationships/image" Target="../media/image1545.png"  /><Relationship Id="rId26" Type="http://schemas.openxmlformats.org/officeDocument/2006/relationships/image" Target="../media/image1546.png"  /><Relationship Id="rId27" Type="http://schemas.openxmlformats.org/officeDocument/2006/relationships/image" Target="../media/image1547.png"  /><Relationship Id="rId28" Type="http://schemas.openxmlformats.org/officeDocument/2006/relationships/image" Target="../media/image364.png"  /><Relationship Id="rId29" Type="http://schemas.openxmlformats.org/officeDocument/2006/relationships/image" Target="../media/image902.png"  /><Relationship Id="rId3" Type="http://schemas.openxmlformats.org/officeDocument/2006/relationships/image" Target="../media/image1523.png"  /><Relationship Id="rId4" Type="http://schemas.openxmlformats.org/officeDocument/2006/relationships/image" Target="../media/image1524.png"  /><Relationship Id="rId5" Type="http://schemas.openxmlformats.org/officeDocument/2006/relationships/image" Target="../media/image1525.png"  /><Relationship Id="rId6" Type="http://schemas.openxmlformats.org/officeDocument/2006/relationships/image" Target="../media/image1526.png"  /><Relationship Id="rId7" Type="http://schemas.openxmlformats.org/officeDocument/2006/relationships/image" Target="../media/image1527.png"  /><Relationship Id="rId8" Type="http://schemas.openxmlformats.org/officeDocument/2006/relationships/image" Target="../media/image1528.png"  /><Relationship Id="rId9" Type="http://schemas.openxmlformats.org/officeDocument/2006/relationships/image" Target="../media/image1529.png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20.png"  /><Relationship Id="rId11" Type="http://schemas.openxmlformats.org/officeDocument/2006/relationships/image" Target="../media/image1528.png"  /><Relationship Id="rId12" Type="http://schemas.openxmlformats.org/officeDocument/2006/relationships/image" Target="../media/image1554.png"  /><Relationship Id="rId13" Type="http://schemas.openxmlformats.org/officeDocument/2006/relationships/image" Target="../media/image1143.png"  /><Relationship Id="rId14" Type="http://schemas.openxmlformats.org/officeDocument/2006/relationships/image" Target="../media/image1537.png"  /><Relationship Id="rId15" Type="http://schemas.openxmlformats.org/officeDocument/2006/relationships/image" Target="../media/image1538.png"  /><Relationship Id="rId16" Type="http://schemas.openxmlformats.org/officeDocument/2006/relationships/image" Target="../media/image1539.png"  /><Relationship Id="rId17" Type="http://schemas.openxmlformats.org/officeDocument/2006/relationships/image" Target="../media/image1152.png"  /><Relationship Id="rId18" Type="http://schemas.openxmlformats.org/officeDocument/2006/relationships/image" Target="../media/image1555.png"  /><Relationship Id="rId19" Type="http://schemas.openxmlformats.org/officeDocument/2006/relationships/image" Target="../media/image1556.png"  /><Relationship Id="rId2" Type="http://schemas.openxmlformats.org/officeDocument/2006/relationships/image" Target="../media/image1548.png"  /><Relationship Id="rId20" Type="http://schemas.openxmlformats.org/officeDocument/2006/relationships/image" Target="../media/image1224.png"  /><Relationship Id="rId21" Type="http://schemas.openxmlformats.org/officeDocument/2006/relationships/image" Target="../media/image1542.png"  /><Relationship Id="rId22" Type="http://schemas.openxmlformats.org/officeDocument/2006/relationships/image" Target="../media/image921.png"  /><Relationship Id="rId23" Type="http://schemas.openxmlformats.org/officeDocument/2006/relationships/image" Target="../media/image1532.png"  /><Relationship Id="rId24" Type="http://schemas.openxmlformats.org/officeDocument/2006/relationships/image" Target="../media/image360.png"  /><Relationship Id="rId25" Type="http://schemas.openxmlformats.org/officeDocument/2006/relationships/image" Target="../media/image1544.png"  /><Relationship Id="rId26" Type="http://schemas.openxmlformats.org/officeDocument/2006/relationships/image" Target="../media/image1557.png"  /><Relationship Id="rId27" Type="http://schemas.openxmlformats.org/officeDocument/2006/relationships/image" Target="../media/image1244.png"  /><Relationship Id="rId28" Type="http://schemas.openxmlformats.org/officeDocument/2006/relationships/image" Target="../media/image1558.png"  /><Relationship Id="rId29" Type="http://schemas.openxmlformats.org/officeDocument/2006/relationships/image" Target="../media/image364.png"  /><Relationship Id="rId3" Type="http://schemas.openxmlformats.org/officeDocument/2006/relationships/image" Target="../media/image1549.png"  /><Relationship Id="rId30" Type="http://schemas.openxmlformats.org/officeDocument/2006/relationships/image" Target="../media/image902.png"  /><Relationship Id="rId4" Type="http://schemas.openxmlformats.org/officeDocument/2006/relationships/image" Target="../media/image1550.png"  /><Relationship Id="rId5" Type="http://schemas.openxmlformats.org/officeDocument/2006/relationships/image" Target="../media/image1551.png"  /><Relationship Id="rId6" Type="http://schemas.openxmlformats.org/officeDocument/2006/relationships/image" Target="../media/image1552.png"  /><Relationship Id="rId7" Type="http://schemas.openxmlformats.org/officeDocument/2006/relationships/image" Target="../media/image1553.png"  /><Relationship Id="rId8" Type="http://schemas.openxmlformats.org/officeDocument/2006/relationships/image" Target="../media/image376.png"  /><Relationship Id="rId9" Type="http://schemas.openxmlformats.org/officeDocument/2006/relationships/image" Target="../media/image891.png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65.png"  /><Relationship Id="rId11" Type="http://schemas.openxmlformats.org/officeDocument/2006/relationships/image" Target="../media/image1566.png"  /><Relationship Id="rId12" Type="http://schemas.openxmlformats.org/officeDocument/2006/relationships/image" Target="../media/image1567.png"  /><Relationship Id="rId13" Type="http://schemas.openxmlformats.org/officeDocument/2006/relationships/image" Target="../media/image1568.png"  /><Relationship Id="rId14" Type="http://schemas.openxmlformats.org/officeDocument/2006/relationships/image" Target="../media/image1569.png"  /><Relationship Id="rId15" Type="http://schemas.openxmlformats.org/officeDocument/2006/relationships/image" Target="../media/image1570.png"  /><Relationship Id="rId16" Type="http://schemas.openxmlformats.org/officeDocument/2006/relationships/image" Target="../media/image1571.png"  /><Relationship Id="rId17" Type="http://schemas.openxmlformats.org/officeDocument/2006/relationships/image" Target="../media/image695.png"  /><Relationship Id="rId18" Type="http://schemas.openxmlformats.org/officeDocument/2006/relationships/image" Target="../media/image1572.png"  /><Relationship Id="rId19" Type="http://schemas.openxmlformats.org/officeDocument/2006/relationships/image" Target="../media/image1573.png"  /><Relationship Id="rId2" Type="http://schemas.openxmlformats.org/officeDocument/2006/relationships/image" Target="../media/image360.png"  /><Relationship Id="rId20" Type="http://schemas.openxmlformats.org/officeDocument/2006/relationships/image" Target="../media/image1574.png"  /><Relationship Id="rId21" Type="http://schemas.openxmlformats.org/officeDocument/2006/relationships/image" Target="../media/image864.png"  /><Relationship Id="rId22" Type="http://schemas.openxmlformats.org/officeDocument/2006/relationships/image" Target="../media/image1575.png"  /><Relationship Id="rId23" Type="http://schemas.openxmlformats.org/officeDocument/2006/relationships/image" Target="../media/image1576.png"  /><Relationship Id="rId24" Type="http://schemas.openxmlformats.org/officeDocument/2006/relationships/image" Target="../media/image1577.png"  /><Relationship Id="rId25" Type="http://schemas.openxmlformats.org/officeDocument/2006/relationships/image" Target="../media/image1578.png"  /><Relationship Id="rId26" Type="http://schemas.openxmlformats.org/officeDocument/2006/relationships/image" Target="../media/image1579.png"  /><Relationship Id="rId27" Type="http://schemas.openxmlformats.org/officeDocument/2006/relationships/image" Target="../media/image1580.png"  /><Relationship Id="rId28" Type="http://schemas.openxmlformats.org/officeDocument/2006/relationships/image" Target="../media/image717.png"  /><Relationship Id="rId29" Type="http://schemas.openxmlformats.org/officeDocument/2006/relationships/image" Target="../media/image1581.png"  /><Relationship Id="rId3" Type="http://schemas.openxmlformats.org/officeDocument/2006/relationships/image" Target="../media/image1559.png"  /><Relationship Id="rId30" Type="http://schemas.openxmlformats.org/officeDocument/2006/relationships/image" Target="../media/image1360.png"  /><Relationship Id="rId31" Type="http://schemas.openxmlformats.org/officeDocument/2006/relationships/image" Target="../media/image1582.png"  /><Relationship Id="rId32" Type="http://schemas.openxmlformats.org/officeDocument/2006/relationships/image" Target="../media/image1583.png"  /><Relationship Id="rId33" Type="http://schemas.openxmlformats.org/officeDocument/2006/relationships/image" Target="../media/image1584.png"  /><Relationship Id="rId34" Type="http://schemas.openxmlformats.org/officeDocument/2006/relationships/image" Target="../media/image1585.png"  /><Relationship Id="rId35" Type="http://schemas.openxmlformats.org/officeDocument/2006/relationships/image" Target="../media/image364.png"  /><Relationship Id="rId36" Type="http://schemas.openxmlformats.org/officeDocument/2006/relationships/image" Target="../media/image902.png"  /><Relationship Id="rId4" Type="http://schemas.openxmlformats.org/officeDocument/2006/relationships/image" Target="../media/image1537.png"  /><Relationship Id="rId5" Type="http://schemas.openxmlformats.org/officeDocument/2006/relationships/image" Target="../media/image1560.png"  /><Relationship Id="rId6" Type="http://schemas.openxmlformats.org/officeDocument/2006/relationships/image" Target="../media/image1561.png"  /><Relationship Id="rId7" Type="http://schemas.openxmlformats.org/officeDocument/2006/relationships/image" Target="../media/image1562.png"  /><Relationship Id="rId8" Type="http://schemas.openxmlformats.org/officeDocument/2006/relationships/image" Target="../media/image1563.png"  /><Relationship Id="rId9" Type="http://schemas.openxmlformats.org/officeDocument/2006/relationships/image" Target="../media/image1564.png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92.png"  /><Relationship Id="rId11" Type="http://schemas.openxmlformats.org/officeDocument/2006/relationships/image" Target="../media/image1593.png"  /><Relationship Id="rId12" Type="http://schemas.openxmlformats.org/officeDocument/2006/relationships/image" Target="../media/image1594.png"  /><Relationship Id="rId13" Type="http://schemas.openxmlformats.org/officeDocument/2006/relationships/image" Target="../media/image1595.png"  /><Relationship Id="rId14" Type="http://schemas.openxmlformats.org/officeDocument/2006/relationships/image" Target="../media/image1537.png"  /><Relationship Id="rId15" Type="http://schemas.openxmlformats.org/officeDocument/2006/relationships/image" Target="../media/image1538.png"  /><Relationship Id="rId16" Type="http://schemas.openxmlformats.org/officeDocument/2006/relationships/image" Target="../media/image1596.png"  /><Relationship Id="rId17" Type="http://schemas.openxmlformats.org/officeDocument/2006/relationships/image" Target="../media/image1597.png"  /><Relationship Id="rId18" Type="http://schemas.openxmlformats.org/officeDocument/2006/relationships/image" Target="../media/image1539.png"  /><Relationship Id="rId19" Type="http://schemas.openxmlformats.org/officeDocument/2006/relationships/image" Target="../media/image877.png"  /><Relationship Id="rId2" Type="http://schemas.openxmlformats.org/officeDocument/2006/relationships/image" Target="../media/image360.png"  /><Relationship Id="rId20" Type="http://schemas.openxmlformats.org/officeDocument/2006/relationships/image" Target="../media/image1598.png"  /><Relationship Id="rId21" Type="http://schemas.openxmlformats.org/officeDocument/2006/relationships/image" Target="../media/image1599.png"  /><Relationship Id="rId22" Type="http://schemas.openxmlformats.org/officeDocument/2006/relationships/image" Target="../media/image1542.png"  /><Relationship Id="rId23" Type="http://schemas.openxmlformats.org/officeDocument/2006/relationships/image" Target="../media/image880.png"  /><Relationship Id="rId24" Type="http://schemas.openxmlformats.org/officeDocument/2006/relationships/image" Target="../media/image1532.png"  /><Relationship Id="rId25" Type="http://schemas.openxmlformats.org/officeDocument/2006/relationships/image" Target="../media/image1544.png"  /><Relationship Id="rId26" Type="http://schemas.openxmlformats.org/officeDocument/2006/relationships/image" Target="../media/image875.png"  /><Relationship Id="rId27" Type="http://schemas.openxmlformats.org/officeDocument/2006/relationships/image" Target="../media/image1600.png"  /><Relationship Id="rId28" Type="http://schemas.openxmlformats.org/officeDocument/2006/relationships/image" Target="../media/image364.png"  /><Relationship Id="rId29" Type="http://schemas.openxmlformats.org/officeDocument/2006/relationships/image" Target="../media/image902.png"  /><Relationship Id="rId3" Type="http://schemas.openxmlformats.org/officeDocument/2006/relationships/image" Target="../media/image1586.png"  /><Relationship Id="rId4" Type="http://schemas.openxmlformats.org/officeDocument/2006/relationships/image" Target="../media/image1587.png"  /><Relationship Id="rId5" Type="http://schemas.openxmlformats.org/officeDocument/2006/relationships/image" Target="../media/image1588.png"  /><Relationship Id="rId6" Type="http://schemas.openxmlformats.org/officeDocument/2006/relationships/image" Target="../media/image1589.png"  /><Relationship Id="rId7" Type="http://schemas.openxmlformats.org/officeDocument/2006/relationships/image" Target="../media/image1590.png"  /><Relationship Id="rId8" Type="http://schemas.openxmlformats.org/officeDocument/2006/relationships/image" Target="../media/image1591.png"  /><Relationship Id="rId9" Type="http://schemas.openxmlformats.org/officeDocument/2006/relationships/image" Target="../media/image1569.png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92.png"  /><Relationship Id="rId11" Type="http://schemas.openxmlformats.org/officeDocument/2006/relationships/image" Target="../media/image1593.png"  /><Relationship Id="rId12" Type="http://schemas.openxmlformats.org/officeDocument/2006/relationships/image" Target="../media/image966.png"  /><Relationship Id="rId13" Type="http://schemas.openxmlformats.org/officeDocument/2006/relationships/image" Target="../media/image1607.png"  /><Relationship Id="rId14" Type="http://schemas.openxmlformats.org/officeDocument/2006/relationships/image" Target="../media/image1608.png"  /><Relationship Id="rId15" Type="http://schemas.openxmlformats.org/officeDocument/2006/relationships/image" Target="../media/image1609.png"  /><Relationship Id="rId16" Type="http://schemas.openxmlformats.org/officeDocument/2006/relationships/image" Target="../media/image1537.png"  /><Relationship Id="rId17" Type="http://schemas.openxmlformats.org/officeDocument/2006/relationships/image" Target="../media/image1538.png"  /><Relationship Id="rId18" Type="http://schemas.openxmlformats.org/officeDocument/2006/relationships/image" Target="../media/image1539.png"  /><Relationship Id="rId19" Type="http://schemas.openxmlformats.org/officeDocument/2006/relationships/image" Target="../media/image1610.png"  /><Relationship Id="rId2" Type="http://schemas.openxmlformats.org/officeDocument/2006/relationships/image" Target="../media/image1601.png"  /><Relationship Id="rId20" Type="http://schemas.openxmlformats.org/officeDocument/2006/relationships/image" Target="../media/image1611.png"  /><Relationship Id="rId21" Type="http://schemas.openxmlformats.org/officeDocument/2006/relationships/image" Target="../media/image1612.png"  /><Relationship Id="rId22" Type="http://schemas.openxmlformats.org/officeDocument/2006/relationships/image" Target="../media/image1542.png"  /><Relationship Id="rId23" Type="http://schemas.openxmlformats.org/officeDocument/2006/relationships/image" Target="../media/image1186.png"  /><Relationship Id="rId24" Type="http://schemas.openxmlformats.org/officeDocument/2006/relationships/image" Target="../media/image1532.png"  /><Relationship Id="rId25" Type="http://schemas.openxmlformats.org/officeDocument/2006/relationships/image" Target="../media/image1544.png"  /><Relationship Id="rId26" Type="http://schemas.openxmlformats.org/officeDocument/2006/relationships/image" Target="../media/image875.png"  /><Relationship Id="rId27" Type="http://schemas.openxmlformats.org/officeDocument/2006/relationships/image" Target="../media/image1600.png"  /><Relationship Id="rId28" Type="http://schemas.openxmlformats.org/officeDocument/2006/relationships/image" Target="../media/image1613.png"  /><Relationship Id="rId29" Type="http://schemas.openxmlformats.org/officeDocument/2006/relationships/image" Target="../media/image1184.png"  /><Relationship Id="rId3" Type="http://schemas.openxmlformats.org/officeDocument/2006/relationships/image" Target="../media/image360.png"  /><Relationship Id="rId30" Type="http://schemas.openxmlformats.org/officeDocument/2006/relationships/image" Target="../media/image1614.png"  /><Relationship Id="rId31" Type="http://schemas.openxmlformats.org/officeDocument/2006/relationships/image" Target="../media/image1615.png"  /><Relationship Id="rId32" Type="http://schemas.openxmlformats.org/officeDocument/2006/relationships/image" Target="../media/image1616.png"  /><Relationship Id="rId33" Type="http://schemas.openxmlformats.org/officeDocument/2006/relationships/image" Target="../media/image1576.png"  /><Relationship Id="rId34" Type="http://schemas.openxmlformats.org/officeDocument/2006/relationships/image" Target="../media/image1577.png"  /><Relationship Id="rId35" Type="http://schemas.openxmlformats.org/officeDocument/2006/relationships/image" Target="../media/image364.png"  /><Relationship Id="rId36" Type="http://schemas.openxmlformats.org/officeDocument/2006/relationships/image" Target="../media/image902.png"  /><Relationship Id="rId4" Type="http://schemas.openxmlformats.org/officeDocument/2006/relationships/image" Target="../media/image1602.png"  /><Relationship Id="rId5" Type="http://schemas.openxmlformats.org/officeDocument/2006/relationships/image" Target="../media/image1603.png"  /><Relationship Id="rId6" Type="http://schemas.openxmlformats.org/officeDocument/2006/relationships/image" Target="../media/image1604.png"  /><Relationship Id="rId7" Type="http://schemas.openxmlformats.org/officeDocument/2006/relationships/image" Target="../media/image1605.png"  /><Relationship Id="rId8" Type="http://schemas.openxmlformats.org/officeDocument/2006/relationships/image" Target="../media/image1606.png"  /><Relationship Id="rId9" Type="http://schemas.openxmlformats.org/officeDocument/2006/relationships/image" Target="../media/image1569.png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617.png"  /><Relationship Id="rId5" Type="http://schemas.openxmlformats.org/officeDocument/2006/relationships/image" Target="../media/image1618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Relationship Id="rId6" Type="http://schemas.openxmlformats.org/officeDocument/2006/relationships/image" Target="../media/image128.png"  /><Relationship Id="rId7" Type="http://schemas.openxmlformats.org/officeDocument/2006/relationships/image" Target="../media/image129.png"  /><Relationship Id="rId8" Type="http://schemas.openxmlformats.org/officeDocument/2006/relationships/image" Target="../media/image136.png"  /><Relationship Id="rId9" Type="http://schemas.openxmlformats.org/officeDocument/2006/relationships/image" Target="../media/image149.png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623.png"  /><Relationship Id="rId11" Type="http://schemas.openxmlformats.org/officeDocument/2006/relationships/image" Target="../media/image1624.png"  /><Relationship Id="rId12" Type="http://schemas.openxmlformats.org/officeDocument/2006/relationships/image" Target="../media/image1625.png"  /><Relationship Id="rId13" Type="http://schemas.openxmlformats.org/officeDocument/2006/relationships/image" Target="../media/image1626.png"  /><Relationship Id="rId14" Type="http://schemas.openxmlformats.org/officeDocument/2006/relationships/image" Target="../media/image364.png"  /><Relationship Id="rId15" Type="http://schemas.openxmlformats.org/officeDocument/2006/relationships/image" Target="../media/image902.png"  /><Relationship Id="rId2" Type="http://schemas.openxmlformats.org/officeDocument/2006/relationships/image" Target="../media/image1619.png"  /><Relationship Id="rId3" Type="http://schemas.openxmlformats.org/officeDocument/2006/relationships/image" Target="../media/image360.png"  /><Relationship Id="rId4" Type="http://schemas.openxmlformats.org/officeDocument/2006/relationships/image" Target="../media/image1620.png"  /><Relationship Id="rId5" Type="http://schemas.openxmlformats.org/officeDocument/2006/relationships/image" Target="../media/image1537.png"  /><Relationship Id="rId6" Type="http://schemas.openxmlformats.org/officeDocument/2006/relationships/image" Target="../media/image1538.png"  /><Relationship Id="rId7" Type="http://schemas.openxmlformats.org/officeDocument/2006/relationships/image" Target="../media/image1539.png"  /><Relationship Id="rId8" Type="http://schemas.openxmlformats.org/officeDocument/2006/relationships/image" Target="../media/image1621.png"  /><Relationship Id="rId9" Type="http://schemas.openxmlformats.org/officeDocument/2006/relationships/image" Target="../media/image1622.png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627.png"  /><Relationship Id="rId5" Type="http://schemas.openxmlformats.org/officeDocument/2006/relationships/image" Target="../media/image1628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634.png"  /><Relationship Id="rId11" Type="http://schemas.openxmlformats.org/officeDocument/2006/relationships/image" Target="../media/image1532.png"  /><Relationship Id="rId12" Type="http://schemas.openxmlformats.org/officeDocument/2006/relationships/image" Target="../media/image1635.png"  /><Relationship Id="rId13" Type="http://schemas.openxmlformats.org/officeDocument/2006/relationships/image" Target="../media/image1636.png"  /><Relationship Id="rId14" Type="http://schemas.openxmlformats.org/officeDocument/2006/relationships/image" Target="../media/image364.png"  /><Relationship Id="rId15" Type="http://schemas.openxmlformats.org/officeDocument/2006/relationships/image" Target="../media/image902.png"  /><Relationship Id="rId16" Type="http://schemas.openxmlformats.org/officeDocument/2006/relationships/image" Target="../media/image1637.png"  /><Relationship Id="rId17" Type="http://schemas.openxmlformats.org/officeDocument/2006/relationships/image" Target="../media/image1534.png"  /><Relationship Id="rId18" Type="http://schemas.openxmlformats.org/officeDocument/2006/relationships/image" Target="../media/image1638.png"  /><Relationship Id="rId19" Type="http://schemas.openxmlformats.org/officeDocument/2006/relationships/image" Target="../media/image1639.png"  /><Relationship Id="rId2" Type="http://schemas.openxmlformats.org/officeDocument/2006/relationships/image" Target="../media/image1629.png"  /><Relationship Id="rId20" Type="http://schemas.openxmlformats.org/officeDocument/2006/relationships/image" Target="../media/image1622.png"  /><Relationship Id="rId21" Type="http://schemas.openxmlformats.org/officeDocument/2006/relationships/image" Target="../media/image1537.png"  /><Relationship Id="rId22" Type="http://schemas.openxmlformats.org/officeDocument/2006/relationships/image" Target="../media/image1538.png"  /><Relationship Id="rId23" Type="http://schemas.openxmlformats.org/officeDocument/2006/relationships/image" Target="../media/image1539.png"  /><Relationship Id="rId24" Type="http://schemas.openxmlformats.org/officeDocument/2006/relationships/image" Target="../media/image1640.png"  /><Relationship Id="rId25" Type="http://schemas.openxmlformats.org/officeDocument/2006/relationships/image" Target="../media/image1641.png"  /><Relationship Id="rId26" Type="http://schemas.openxmlformats.org/officeDocument/2006/relationships/image" Target="../media/image1542.png"  /><Relationship Id="rId27" Type="http://schemas.openxmlformats.org/officeDocument/2006/relationships/image" Target="../media/image1642.png"  /><Relationship Id="rId28" Type="http://schemas.openxmlformats.org/officeDocument/2006/relationships/image" Target="../media/image1544.png"  /><Relationship Id="rId29" Type="http://schemas.openxmlformats.org/officeDocument/2006/relationships/image" Target="../media/image1098.png"  /><Relationship Id="rId3" Type="http://schemas.openxmlformats.org/officeDocument/2006/relationships/image" Target="../media/image1630.png"  /><Relationship Id="rId30" Type="http://schemas.openxmlformats.org/officeDocument/2006/relationships/image" Target="../media/image1643.png"  /><Relationship Id="rId31" Type="http://schemas.openxmlformats.org/officeDocument/2006/relationships/image" Target="../media/image1644.png"  /><Relationship Id="rId32" Type="http://schemas.openxmlformats.org/officeDocument/2006/relationships/image" Target="../media/image1613.png"  /><Relationship Id="rId33" Type="http://schemas.openxmlformats.org/officeDocument/2006/relationships/image" Target="../media/image904.png"  /><Relationship Id="rId34" Type="http://schemas.openxmlformats.org/officeDocument/2006/relationships/image" Target="../media/image999.png"  /><Relationship Id="rId4" Type="http://schemas.openxmlformats.org/officeDocument/2006/relationships/image" Target="../media/image360.png"  /><Relationship Id="rId5" Type="http://schemas.openxmlformats.org/officeDocument/2006/relationships/image" Target="../media/image1631.png"  /><Relationship Id="rId6" Type="http://schemas.openxmlformats.org/officeDocument/2006/relationships/image" Target="../media/image1632.png"  /><Relationship Id="rId7" Type="http://schemas.openxmlformats.org/officeDocument/2006/relationships/image" Target="../media/image1633.png"  /><Relationship Id="rId8" Type="http://schemas.openxmlformats.org/officeDocument/2006/relationships/image" Target="../media/image1528.png"  /><Relationship Id="rId9" Type="http://schemas.openxmlformats.org/officeDocument/2006/relationships/image" Target="../media/image1529.png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37.png"  /><Relationship Id="rId11" Type="http://schemas.openxmlformats.org/officeDocument/2006/relationships/image" Target="../media/image1648.png"  /><Relationship Id="rId12" Type="http://schemas.openxmlformats.org/officeDocument/2006/relationships/image" Target="../media/image1649.png"  /><Relationship Id="rId13" Type="http://schemas.openxmlformats.org/officeDocument/2006/relationships/image" Target="../media/image1096.png"  /><Relationship Id="rId14" Type="http://schemas.openxmlformats.org/officeDocument/2006/relationships/image" Target="../media/image1650.png"  /><Relationship Id="rId15" Type="http://schemas.openxmlformats.org/officeDocument/2006/relationships/image" Target="../media/image1651.png"  /><Relationship Id="rId16" Type="http://schemas.openxmlformats.org/officeDocument/2006/relationships/image" Target="../media/image1652.png"  /><Relationship Id="rId17" Type="http://schemas.openxmlformats.org/officeDocument/2006/relationships/image" Target="../media/image1532.png"  /><Relationship Id="rId18" Type="http://schemas.openxmlformats.org/officeDocument/2006/relationships/image" Target="../media/image1653.png"  /><Relationship Id="rId19" Type="http://schemas.openxmlformats.org/officeDocument/2006/relationships/image" Target="../media/image921.png"  /><Relationship Id="rId2" Type="http://schemas.openxmlformats.org/officeDocument/2006/relationships/image" Target="../media/image1645.png"  /><Relationship Id="rId20" Type="http://schemas.openxmlformats.org/officeDocument/2006/relationships/image" Target="../media/image1153.png"  /><Relationship Id="rId21" Type="http://schemas.openxmlformats.org/officeDocument/2006/relationships/image" Target="../media/image1224.png"  /><Relationship Id="rId22" Type="http://schemas.openxmlformats.org/officeDocument/2006/relationships/image" Target="../media/image364.png"  /><Relationship Id="rId23" Type="http://schemas.openxmlformats.org/officeDocument/2006/relationships/image" Target="../media/image902.png"  /><Relationship Id="rId24" Type="http://schemas.openxmlformats.org/officeDocument/2006/relationships/image" Target="../media/image1654.png"  /><Relationship Id="rId25" Type="http://schemas.openxmlformats.org/officeDocument/2006/relationships/image" Target="../media/image1655.png"  /><Relationship Id="rId26" Type="http://schemas.openxmlformats.org/officeDocument/2006/relationships/image" Target="../media/image1656.png"  /><Relationship Id="rId27" Type="http://schemas.openxmlformats.org/officeDocument/2006/relationships/image" Target="../media/image1657.png"  /><Relationship Id="rId28" Type="http://schemas.openxmlformats.org/officeDocument/2006/relationships/image" Target="../media/image1658.png"  /><Relationship Id="rId29" Type="http://schemas.openxmlformats.org/officeDocument/2006/relationships/image" Target="../media/image1659.png"  /><Relationship Id="rId3" Type="http://schemas.openxmlformats.org/officeDocument/2006/relationships/image" Target="../media/image360.png"  /><Relationship Id="rId30" Type="http://schemas.openxmlformats.org/officeDocument/2006/relationships/image" Target="../media/image1660.png"  /><Relationship Id="rId31" Type="http://schemas.openxmlformats.org/officeDocument/2006/relationships/image" Target="../media/image1661.png"  /><Relationship Id="rId32" Type="http://schemas.openxmlformats.org/officeDocument/2006/relationships/image" Target="../media/image1497.png"  /><Relationship Id="rId33" Type="http://schemas.openxmlformats.org/officeDocument/2006/relationships/image" Target="../media/image1662.png"  /><Relationship Id="rId34" Type="http://schemas.openxmlformats.org/officeDocument/2006/relationships/image" Target="../media/image1663.png"  /><Relationship Id="rId4" Type="http://schemas.openxmlformats.org/officeDocument/2006/relationships/image" Target="../media/image1631.png"  /><Relationship Id="rId5" Type="http://schemas.openxmlformats.org/officeDocument/2006/relationships/image" Target="../media/image1646.png"  /><Relationship Id="rId6" Type="http://schemas.openxmlformats.org/officeDocument/2006/relationships/image" Target="../media/image1528.png"  /><Relationship Id="rId7" Type="http://schemas.openxmlformats.org/officeDocument/2006/relationships/image" Target="../media/image1647.png"  /><Relationship Id="rId8" Type="http://schemas.openxmlformats.org/officeDocument/2006/relationships/image" Target="../media/image1152.png"  /><Relationship Id="rId9" Type="http://schemas.openxmlformats.org/officeDocument/2006/relationships/image" Target="../media/image1092.png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37.png"  /><Relationship Id="rId11" Type="http://schemas.openxmlformats.org/officeDocument/2006/relationships/image" Target="../media/image1538.png"  /><Relationship Id="rId12" Type="http://schemas.openxmlformats.org/officeDocument/2006/relationships/image" Target="../media/image1539.png"  /><Relationship Id="rId13" Type="http://schemas.openxmlformats.org/officeDocument/2006/relationships/image" Target="../media/image1640.png"  /><Relationship Id="rId14" Type="http://schemas.openxmlformats.org/officeDocument/2006/relationships/image" Target="../media/image1668.png"  /><Relationship Id="rId15" Type="http://schemas.openxmlformats.org/officeDocument/2006/relationships/image" Target="../media/image1542.png"  /><Relationship Id="rId16" Type="http://schemas.openxmlformats.org/officeDocument/2006/relationships/image" Target="../media/image1669.png"  /><Relationship Id="rId17" Type="http://schemas.openxmlformats.org/officeDocument/2006/relationships/image" Target="../media/image1532.png"  /><Relationship Id="rId18" Type="http://schemas.openxmlformats.org/officeDocument/2006/relationships/image" Target="../media/image1670.png"  /><Relationship Id="rId19" Type="http://schemas.openxmlformats.org/officeDocument/2006/relationships/image" Target="../media/image1243.png"  /><Relationship Id="rId2" Type="http://schemas.openxmlformats.org/officeDocument/2006/relationships/image" Target="../media/image1664.png"  /><Relationship Id="rId20" Type="http://schemas.openxmlformats.org/officeDocument/2006/relationships/image" Target="../media/image1671.png"  /><Relationship Id="rId21" Type="http://schemas.openxmlformats.org/officeDocument/2006/relationships/image" Target="../media/image1672.png"  /><Relationship Id="rId22" Type="http://schemas.openxmlformats.org/officeDocument/2006/relationships/image" Target="../media/image364.png"  /><Relationship Id="rId23" Type="http://schemas.openxmlformats.org/officeDocument/2006/relationships/image" Target="../media/image902.png"  /><Relationship Id="rId24" Type="http://schemas.openxmlformats.org/officeDocument/2006/relationships/image" Target="../media/image1673.png"  /><Relationship Id="rId25" Type="http://schemas.openxmlformats.org/officeDocument/2006/relationships/image" Target="../media/image1534.png"  /><Relationship Id="rId26" Type="http://schemas.openxmlformats.org/officeDocument/2006/relationships/image" Target="../media/image1674.png"  /><Relationship Id="rId27" Type="http://schemas.openxmlformats.org/officeDocument/2006/relationships/image" Target="../media/image1638.png"  /><Relationship Id="rId28" Type="http://schemas.openxmlformats.org/officeDocument/2006/relationships/image" Target="../media/image1675.png"  /><Relationship Id="rId29" Type="http://schemas.openxmlformats.org/officeDocument/2006/relationships/image" Target="../media/image921.png"  /><Relationship Id="rId3" Type="http://schemas.openxmlformats.org/officeDocument/2006/relationships/image" Target="../media/image360.png"  /><Relationship Id="rId30" Type="http://schemas.openxmlformats.org/officeDocument/2006/relationships/image" Target="../media/image1676.png"  /><Relationship Id="rId31" Type="http://schemas.openxmlformats.org/officeDocument/2006/relationships/image" Target="../media/image1677.png"  /><Relationship Id="rId32" Type="http://schemas.openxmlformats.org/officeDocument/2006/relationships/image" Target="../media/image1529.png"  /><Relationship Id="rId33" Type="http://schemas.openxmlformats.org/officeDocument/2006/relationships/image" Target="../media/image1678.png"  /><Relationship Id="rId34" Type="http://schemas.openxmlformats.org/officeDocument/2006/relationships/image" Target="../media/image1679.png"  /><Relationship Id="rId4" Type="http://schemas.openxmlformats.org/officeDocument/2006/relationships/image" Target="../media/image1665.png"  /><Relationship Id="rId5" Type="http://schemas.openxmlformats.org/officeDocument/2006/relationships/image" Target="../media/image1666.png"  /><Relationship Id="rId6" Type="http://schemas.openxmlformats.org/officeDocument/2006/relationships/image" Target="../media/image1528.png"  /><Relationship Id="rId7" Type="http://schemas.openxmlformats.org/officeDocument/2006/relationships/image" Target="../media/image1636.png"  /><Relationship Id="rId8" Type="http://schemas.openxmlformats.org/officeDocument/2006/relationships/image" Target="../media/image1639.png"  /><Relationship Id="rId9" Type="http://schemas.openxmlformats.org/officeDocument/2006/relationships/image" Target="../media/image1667.png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537.png"  /><Relationship Id="rId11" Type="http://schemas.openxmlformats.org/officeDocument/2006/relationships/image" Target="../media/image1538.png"  /><Relationship Id="rId12" Type="http://schemas.openxmlformats.org/officeDocument/2006/relationships/image" Target="../media/image1539.png"  /><Relationship Id="rId13" Type="http://schemas.openxmlformats.org/officeDocument/2006/relationships/image" Target="../media/image1640.png"  /><Relationship Id="rId14" Type="http://schemas.openxmlformats.org/officeDocument/2006/relationships/image" Target="../media/image1683.png"  /><Relationship Id="rId15" Type="http://schemas.openxmlformats.org/officeDocument/2006/relationships/image" Target="../media/image1542.png"  /><Relationship Id="rId16" Type="http://schemas.openxmlformats.org/officeDocument/2006/relationships/image" Target="../media/image1228.png"  /><Relationship Id="rId17" Type="http://schemas.openxmlformats.org/officeDocument/2006/relationships/image" Target="../media/image1532.png"  /><Relationship Id="rId18" Type="http://schemas.openxmlformats.org/officeDocument/2006/relationships/image" Target="../media/image1544.png"  /><Relationship Id="rId19" Type="http://schemas.openxmlformats.org/officeDocument/2006/relationships/image" Target="../media/image1243.png"  /><Relationship Id="rId2" Type="http://schemas.openxmlformats.org/officeDocument/2006/relationships/image" Target="../media/image1680.png"  /><Relationship Id="rId20" Type="http://schemas.openxmlformats.org/officeDocument/2006/relationships/image" Target="../media/image1684.png"  /><Relationship Id="rId21" Type="http://schemas.openxmlformats.org/officeDocument/2006/relationships/image" Target="../media/image1685.png"  /><Relationship Id="rId22" Type="http://schemas.openxmlformats.org/officeDocument/2006/relationships/image" Target="../media/image364.png"  /><Relationship Id="rId23" Type="http://schemas.openxmlformats.org/officeDocument/2006/relationships/image" Target="../media/image902.png"  /><Relationship Id="rId24" Type="http://schemas.openxmlformats.org/officeDocument/2006/relationships/image" Target="../media/image1686.png"  /><Relationship Id="rId25" Type="http://schemas.openxmlformats.org/officeDocument/2006/relationships/image" Target="../media/image1638.png"  /><Relationship Id="rId26" Type="http://schemas.openxmlformats.org/officeDocument/2006/relationships/image" Target="../media/image1674.png"  /><Relationship Id="rId27" Type="http://schemas.openxmlformats.org/officeDocument/2006/relationships/image" Target="../media/image1687.png"  /><Relationship Id="rId28" Type="http://schemas.openxmlformats.org/officeDocument/2006/relationships/image" Target="../media/image1613.png"  /><Relationship Id="rId29" Type="http://schemas.openxmlformats.org/officeDocument/2006/relationships/image" Target="../media/image921.png"  /><Relationship Id="rId3" Type="http://schemas.openxmlformats.org/officeDocument/2006/relationships/image" Target="../media/image360.png"  /><Relationship Id="rId30" Type="http://schemas.openxmlformats.org/officeDocument/2006/relationships/image" Target="../media/image1676.png"  /><Relationship Id="rId31" Type="http://schemas.openxmlformats.org/officeDocument/2006/relationships/image" Target="../media/image1688.png"  /><Relationship Id="rId32" Type="http://schemas.openxmlformats.org/officeDocument/2006/relationships/image" Target="../media/image1529.png"  /><Relationship Id="rId33" Type="http://schemas.openxmlformats.org/officeDocument/2006/relationships/image" Target="../media/image1689.png"  /><Relationship Id="rId34" Type="http://schemas.openxmlformats.org/officeDocument/2006/relationships/image" Target="../media/image1679.png"  /><Relationship Id="rId4" Type="http://schemas.openxmlformats.org/officeDocument/2006/relationships/image" Target="../media/image1681.png"  /><Relationship Id="rId5" Type="http://schemas.openxmlformats.org/officeDocument/2006/relationships/image" Target="../media/image1666.png"  /><Relationship Id="rId6" Type="http://schemas.openxmlformats.org/officeDocument/2006/relationships/image" Target="../media/image1528.png"  /><Relationship Id="rId7" Type="http://schemas.openxmlformats.org/officeDocument/2006/relationships/image" Target="../media/image1636.png"  /><Relationship Id="rId8" Type="http://schemas.openxmlformats.org/officeDocument/2006/relationships/image" Target="../media/image1682.png"  /><Relationship Id="rId9" Type="http://schemas.openxmlformats.org/officeDocument/2006/relationships/image" Target="../media/image1667.png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02.png"  /><Relationship Id="rId11" Type="http://schemas.openxmlformats.org/officeDocument/2006/relationships/image" Target="../media/image1694.png"  /><Relationship Id="rId12" Type="http://schemas.openxmlformats.org/officeDocument/2006/relationships/image" Target="../media/image1655.png"  /><Relationship Id="rId13" Type="http://schemas.openxmlformats.org/officeDocument/2006/relationships/image" Target="../media/image1695.png"  /><Relationship Id="rId14" Type="http://schemas.openxmlformats.org/officeDocument/2006/relationships/image" Target="../media/image1638.png"  /><Relationship Id="rId15" Type="http://schemas.openxmlformats.org/officeDocument/2006/relationships/image" Target="../media/image1696.png"  /><Relationship Id="rId16" Type="http://schemas.openxmlformats.org/officeDocument/2006/relationships/image" Target="../media/image1529.png"  /><Relationship Id="rId17" Type="http://schemas.openxmlformats.org/officeDocument/2006/relationships/image" Target="../media/image1697.png"  /><Relationship Id="rId18" Type="http://schemas.openxmlformats.org/officeDocument/2006/relationships/image" Target="../media/image1679.png"  /><Relationship Id="rId19" Type="http://schemas.openxmlformats.org/officeDocument/2006/relationships/image" Target="../media/image1698.png"  /><Relationship Id="rId2" Type="http://schemas.openxmlformats.org/officeDocument/2006/relationships/image" Target="../media/image1690.png"  /><Relationship Id="rId20" Type="http://schemas.openxmlformats.org/officeDocument/2006/relationships/image" Target="../media/image1636.png"  /><Relationship Id="rId21" Type="http://schemas.openxmlformats.org/officeDocument/2006/relationships/image" Target="../media/image1682.png"  /><Relationship Id="rId22" Type="http://schemas.openxmlformats.org/officeDocument/2006/relationships/image" Target="../media/image1667.png"  /><Relationship Id="rId23" Type="http://schemas.openxmlformats.org/officeDocument/2006/relationships/image" Target="../media/image1537.png"  /><Relationship Id="rId24" Type="http://schemas.openxmlformats.org/officeDocument/2006/relationships/image" Target="../media/image1538.png"  /><Relationship Id="rId25" Type="http://schemas.openxmlformats.org/officeDocument/2006/relationships/image" Target="../media/image1539.png"  /><Relationship Id="rId26" Type="http://schemas.openxmlformats.org/officeDocument/2006/relationships/image" Target="../media/image1640.png"  /><Relationship Id="rId27" Type="http://schemas.openxmlformats.org/officeDocument/2006/relationships/image" Target="../media/image1699.png"  /><Relationship Id="rId28" Type="http://schemas.openxmlformats.org/officeDocument/2006/relationships/image" Target="../media/image1542.png"  /><Relationship Id="rId29" Type="http://schemas.openxmlformats.org/officeDocument/2006/relationships/image" Target="../media/image1700.png"  /><Relationship Id="rId3" Type="http://schemas.openxmlformats.org/officeDocument/2006/relationships/image" Target="../media/image1691.png"  /><Relationship Id="rId30" Type="http://schemas.openxmlformats.org/officeDocument/2006/relationships/image" Target="../media/image1532.png"  /><Relationship Id="rId31" Type="http://schemas.openxmlformats.org/officeDocument/2006/relationships/image" Target="../media/image1670.png"  /><Relationship Id="rId32" Type="http://schemas.openxmlformats.org/officeDocument/2006/relationships/image" Target="../media/image1701.png"  /><Relationship Id="rId33" Type="http://schemas.openxmlformats.org/officeDocument/2006/relationships/image" Target="../media/image1702.png"  /><Relationship Id="rId34" Type="http://schemas.openxmlformats.org/officeDocument/2006/relationships/image" Target="../media/image1685.png"  /><Relationship Id="rId35" Type="http://schemas.openxmlformats.org/officeDocument/2006/relationships/image" Target="../media/image1703.png"  /><Relationship Id="rId36" Type="http://schemas.openxmlformats.org/officeDocument/2006/relationships/image" Target="../media/image921.png"  /><Relationship Id="rId37" Type="http://schemas.openxmlformats.org/officeDocument/2006/relationships/image" Target="../media/image1676.png"  /><Relationship Id="rId38" Type="http://schemas.openxmlformats.org/officeDocument/2006/relationships/image" Target="../media/image1704.png"  /><Relationship Id="rId39" Type="http://schemas.openxmlformats.org/officeDocument/2006/relationships/image" Target="../media/image1705.png"  /><Relationship Id="rId4" Type="http://schemas.openxmlformats.org/officeDocument/2006/relationships/image" Target="../media/image360.png"  /><Relationship Id="rId40" Type="http://schemas.openxmlformats.org/officeDocument/2006/relationships/image" Target="../media/image1706.png"  /><Relationship Id="rId5" Type="http://schemas.openxmlformats.org/officeDocument/2006/relationships/image" Target="../media/image1692.png"  /><Relationship Id="rId6" Type="http://schemas.openxmlformats.org/officeDocument/2006/relationships/image" Target="../media/image1693.png"  /><Relationship Id="rId7" Type="http://schemas.openxmlformats.org/officeDocument/2006/relationships/image" Target="../media/image1528.png"  /><Relationship Id="rId8" Type="http://schemas.openxmlformats.org/officeDocument/2006/relationships/image" Target="../media/image1687.png"  /><Relationship Id="rId9" Type="http://schemas.openxmlformats.org/officeDocument/2006/relationships/image" Target="../media/image364.png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02.png"  /><Relationship Id="rId11" Type="http://schemas.openxmlformats.org/officeDocument/2006/relationships/image" Target="../media/image1712.png"  /><Relationship Id="rId12" Type="http://schemas.openxmlformats.org/officeDocument/2006/relationships/image" Target="../media/image1528.png"  /><Relationship Id="rId13" Type="http://schemas.openxmlformats.org/officeDocument/2006/relationships/image" Target="../media/image1687.png"  /><Relationship Id="rId14" Type="http://schemas.openxmlformats.org/officeDocument/2006/relationships/image" Target="../media/image1713.png"  /><Relationship Id="rId15" Type="http://schemas.openxmlformats.org/officeDocument/2006/relationships/image" Target="../media/image1532.png"  /><Relationship Id="rId16" Type="http://schemas.openxmlformats.org/officeDocument/2006/relationships/image" Target="../media/image1714.png"  /><Relationship Id="rId17" Type="http://schemas.openxmlformats.org/officeDocument/2006/relationships/image" Target="../media/image1715.png"  /><Relationship Id="rId18" Type="http://schemas.openxmlformats.org/officeDocument/2006/relationships/image" Target="../media/image1716.png"  /><Relationship Id="rId19" Type="http://schemas.openxmlformats.org/officeDocument/2006/relationships/image" Target="../media/image1717.png"  /><Relationship Id="rId2" Type="http://schemas.openxmlformats.org/officeDocument/2006/relationships/image" Target="../media/image1707.png"  /><Relationship Id="rId20" Type="http://schemas.openxmlformats.org/officeDocument/2006/relationships/image" Target="../media/image1679.png"  /><Relationship Id="rId21" Type="http://schemas.openxmlformats.org/officeDocument/2006/relationships/image" Target="../media/image1718.png"  /><Relationship Id="rId22" Type="http://schemas.openxmlformats.org/officeDocument/2006/relationships/image" Target="../media/image1638.png"  /><Relationship Id="rId23" Type="http://schemas.openxmlformats.org/officeDocument/2006/relationships/image" Target="../media/image1719.png"  /><Relationship Id="rId24" Type="http://schemas.openxmlformats.org/officeDocument/2006/relationships/image" Target="../media/image1720.png"  /><Relationship Id="rId25" Type="http://schemas.openxmlformats.org/officeDocument/2006/relationships/image" Target="../media/image1721.png"  /><Relationship Id="rId26" Type="http://schemas.openxmlformats.org/officeDocument/2006/relationships/image" Target="../media/image877.png"  /><Relationship Id="rId27" Type="http://schemas.openxmlformats.org/officeDocument/2006/relationships/image" Target="../media/image1722.png"  /><Relationship Id="rId28" Type="http://schemas.openxmlformats.org/officeDocument/2006/relationships/image" Target="../media/image1723.png"  /><Relationship Id="rId29" Type="http://schemas.openxmlformats.org/officeDocument/2006/relationships/image" Target="../media/image1724.png"  /><Relationship Id="rId3" Type="http://schemas.openxmlformats.org/officeDocument/2006/relationships/image" Target="../media/image360.png"  /><Relationship Id="rId30" Type="http://schemas.openxmlformats.org/officeDocument/2006/relationships/image" Target="../media/image880.png"  /><Relationship Id="rId31" Type="http://schemas.openxmlformats.org/officeDocument/2006/relationships/image" Target="../media/image1725.png"  /><Relationship Id="rId32" Type="http://schemas.openxmlformats.org/officeDocument/2006/relationships/image" Target="../media/image875.png"  /><Relationship Id="rId33" Type="http://schemas.openxmlformats.org/officeDocument/2006/relationships/image" Target="../media/image1726.png"  /><Relationship Id="rId34" Type="http://schemas.openxmlformats.org/officeDocument/2006/relationships/image" Target="../media/image1636.png"  /><Relationship Id="rId35" Type="http://schemas.openxmlformats.org/officeDocument/2006/relationships/image" Target="../media/image1727.png"  /><Relationship Id="rId4" Type="http://schemas.openxmlformats.org/officeDocument/2006/relationships/image" Target="../media/image1708.png"  /><Relationship Id="rId5" Type="http://schemas.openxmlformats.org/officeDocument/2006/relationships/image" Target="../media/image1709.png"  /><Relationship Id="rId6" Type="http://schemas.openxmlformats.org/officeDocument/2006/relationships/image" Target="../media/image1710.png"  /><Relationship Id="rId7" Type="http://schemas.openxmlformats.org/officeDocument/2006/relationships/image" Target="../media/image1537.png"  /><Relationship Id="rId8" Type="http://schemas.openxmlformats.org/officeDocument/2006/relationships/image" Target="../media/image1711.png"  /><Relationship Id="rId9" Type="http://schemas.openxmlformats.org/officeDocument/2006/relationships/image" Target="../media/image364.png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80.png"  /><Relationship Id="rId11" Type="http://schemas.openxmlformats.org/officeDocument/2006/relationships/image" Target="../media/image1731.png"  /><Relationship Id="rId12" Type="http://schemas.openxmlformats.org/officeDocument/2006/relationships/image" Target="../media/image1721.png"  /><Relationship Id="rId13" Type="http://schemas.openxmlformats.org/officeDocument/2006/relationships/image" Target="../media/image875.png"  /><Relationship Id="rId14" Type="http://schemas.openxmlformats.org/officeDocument/2006/relationships/image" Target="../media/image1732.png"  /><Relationship Id="rId15" Type="http://schemas.openxmlformats.org/officeDocument/2006/relationships/image" Target="../media/image364.png"  /><Relationship Id="rId16" Type="http://schemas.openxmlformats.org/officeDocument/2006/relationships/image" Target="../media/image902.png"  /><Relationship Id="rId17" Type="http://schemas.openxmlformats.org/officeDocument/2006/relationships/image" Target="../media/image1733.png"  /><Relationship Id="rId18" Type="http://schemas.openxmlformats.org/officeDocument/2006/relationships/image" Target="../media/image1528.png"  /><Relationship Id="rId19" Type="http://schemas.openxmlformats.org/officeDocument/2006/relationships/image" Target="../media/image1679.png"  /><Relationship Id="rId2" Type="http://schemas.openxmlformats.org/officeDocument/2006/relationships/image" Target="../media/image1728.png"  /><Relationship Id="rId20" Type="http://schemas.openxmlformats.org/officeDocument/2006/relationships/image" Target="../media/image1734.png"  /><Relationship Id="rId21" Type="http://schemas.openxmlformats.org/officeDocument/2006/relationships/image" Target="../media/image1687.png"  /><Relationship Id="rId22" Type="http://schemas.openxmlformats.org/officeDocument/2006/relationships/image" Target="../media/image1532.png"  /><Relationship Id="rId23" Type="http://schemas.openxmlformats.org/officeDocument/2006/relationships/image" Target="../media/image1714.png"  /><Relationship Id="rId24" Type="http://schemas.openxmlformats.org/officeDocument/2006/relationships/image" Target="../media/image1715.png"  /><Relationship Id="rId25" Type="http://schemas.openxmlformats.org/officeDocument/2006/relationships/image" Target="../media/image1735.png"  /><Relationship Id="rId26" Type="http://schemas.openxmlformats.org/officeDocument/2006/relationships/image" Target="../media/image1736.png"  /><Relationship Id="rId27" Type="http://schemas.openxmlformats.org/officeDocument/2006/relationships/image" Target="../media/image1636.png"  /><Relationship Id="rId28" Type="http://schemas.openxmlformats.org/officeDocument/2006/relationships/image" Target="../media/image1737.png"  /><Relationship Id="rId29" Type="http://schemas.openxmlformats.org/officeDocument/2006/relationships/image" Target="../media/image1720.png"  /><Relationship Id="rId3" Type="http://schemas.openxmlformats.org/officeDocument/2006/relationships/image" Target="../media/image360.png"  /><Relationship Id="rId4" Type="http://schemas.openxmlformats.org/officeDocument/2006/relationships/image" Target="../media/image1729.png"  /><Relationship Id="rId5" Type="http://schemas.openxmlformats.org/officeDocument/2006/relationships/image" Target="../media/image1730.png"  /><Relationship Id="rId6" Type="http://schemas.openxmlformats.org/officeDocument/2006/relationships/image" Target="../media/image877.png"  /><Relationship Id="rId7" Type="http://schemas.openxmlformats.org/officeDocument/2006/relationships/image" Target="../media/image1537.png"  /><Relationship Id="rId8" Type="http://schemas.openxmlformats.org/officeDocument/2006/relationships/image" Target="../media/image1711.png"  /><Relationship Id="rId9" Type="http://schemas.openxmlformats.org/officeDocument/2006/relationships/image" Target="../media/image1542.png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1738.png"  /><Relationship Id="rId5" Type="http://schemas.openxmlformats.org/officeDocument/2006/relationships/image" Target="../media/image364.png"  /><Relationship Id="rId6" Type="http://schemas.openxmlformats.org/officeDocument/2006/relationships/image" Target="../media/image365.png"  /><Relationship Id="rId7" Type="http://schemas.openxmlformats.org/officeDocument/2006/relationships/image" Target="../media/image173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150.png"  /><Relationship Id="rId4" Type="http://schemas.openxmlformats.org/officeDocument/2006/relationships/image" Target="../media/image151.png"  /><Relationship Id="rId5" Type="http://schemas.openxmlformats.org/officeDocument/2006/relationships/image" Target="../media/image152.png"  /><Relationship Id="rId6" Type="http://schemas.openxmlformats.org/officeDocument/2006/relationships/image" Target="../media/image128.png"  /><Relationship Id="rId7" Type="http://schemas.openxmlformats.org/officeDocument/2006/relationships/image" Target="../media/image129.png"  /><Relationship Id="rId8" Type="http://schemas.openxmlformats.org/officeDocument/2006/relationships/image" Target="../media/image136.png"  /><Relationship Id="rId9" Type="http://schemas.openxmlformats.org/officeDocument/2006/relationships/image" Target="../media/image153.png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740.png"  /><Relationship Id="rId5" Type="http://schemas.openxmlformats.org/officeDocument/2006/relationships/image" Target="../media/image1741.png"  /><Relationship Id="rId6" Type="http://schemas.openxmlformats.org/officeDocument/2006/relationships/image" Target="../media/image1742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748.png"  /><Relationship Id="rId11" Type="http://schemas.openxmlformats.org/officeDocument/2006/relationships/image" Target="../media/image1749.png"  /><Relationship Id="rId12" Type="http://schemas.openxmlformats.org/officeDocument/2006/relationships/image" Target="../media/image1750.png"  /><Relationship Id="rId13" Type="http://schemas.openxmlformats.org/officeDocument/2006/relationships/image" Target="../media/image1747.png"  /><Relationship Id="rId14" Type="http://schemas.openxmlformats.org/officeDocument/2006/relationships/image" Target="../media/image1743.png"  /><Relationship Id="rId15" Type="http://schemas.openxmlformats.org/officeDocument/2006/relationships/image" Target="../media/image1751.png"  /><Relationship Id="rId16" Type="http://schemas.openxmlformats.org/officeDocument/2006/relationships/image" Target="../media/image1752.png"  /><Relationship Id="rId17" Type="http://schemas.openxmlformats.org/officeDocument/2006/relationships/image" Target="../media/image1753.png"  /><Relationship Id="rId2" Type="http://schemas.openxmlformats.org/officeDocument/2006/relationships/image" Target="../media/image7.png"  /><Relationship Id="rId3" Type="http://schemas.openxmlformats.org/officeDocument/2006/relationships/image" Target="../media/image1743.png"  /><Relationship Id="rId4" Type="http://schemas.openxmlformats.org/officeDocument/2006/relationships/image" Target="../media/image1744.png"  /><Relationship Id="rId5" Type="http://schemas.openxmlformats.org/officeDocument/2006/relationships/image" Target="../media/image1745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746.png"  /><Relationship Id="rId9" Type="http://schemas.openxmlformats.org/officeDocument/2006/relationships/image" Target="../media/image1747.png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755.png"  /><Relationship Id="rId11" Type="http://schemas.openxmlformats.org/officeDocument/2006/relationships/image" Target="../media/image1756.png"  /><Relationship Id="rId12" Type="http://schemas.openxmlformats.org/officeDocument/2006/relationships/image" Target="../media/image1750.png"  /><Relationship Id="rId13" Type="http://schemas.openxmlformats.org/officeDocument/2006/relationships/image" Target="../media/image1747.png"  /><Relationship Id="rId14" Type="http://schemas.openxmlformats.org/officeDocument/2006/relationships/image" Target="../media/image1743.png"  /><Relationship Id="rId15" Type="http://schemas.openxmlformats.org/officeDocument/2006/relationships/image" Target="../media/image1757.png"  /><Relationship Id="rId16" Type="http://schemas.openxmlformats.org/officeDocument/2006/relationships/image" Target="../media/image1758.png"  /><Relationship Id="rId17" Type="http://schemas.openxmlformats.org/officeDocument/2006/relationships/image" Target="../media/image1759.png"  /><Relationship Id="rId2" Type="http://schemas.openxmlformats.org/officeDocument/2006/relationships/image" Target="../media/image7.png"  /><Relationship Id="rId3" Type="http://schemas.openxmlformats.org/officeDocument/2006/relationships/image" Target="../media/image1743.png"  /><Relationship Id="rId4" Type="http://schemas.openxmlformats.org/officeDocument/2006/relationships/image" Target="../media/image1754.png"  /><Relationship Id="rId5" Type="http://schemas.openxmlformats.org/officeDocument/2006/relationships/image" Target="../media/image1745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746.png"  /><Relationship Id="rId9" Type="http://schemas.openxmlformats.org/officeDocument/2006/relationships/image" Target="../media/image1747.png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761.png"  /><Relationship Id="rId11" Type="http://schemas.openxmlformats.org/officeDocument/2006/relationships/image" Target="../media/image1762.png"  /><Relationship Id="rId12" Type="http://schemas.openxmlformats.org/officeDocument/2006/relationships/image" Target="../media/image1750.png"  /><Relationship Id="rId13" Type="http://schemas.openxmlformats.org/officeDocument/2006/relationships/image" Target="../media/image1747.png"  /><Relationship Id="rId14" Type="http://schemas.openxmlformats.org/officeDocument/2006/relationships/image" Target="../media/image1743.png"  /><Relationship Id="rId15" Type="http://schemas.openxmlformats.org/officeDocument/2006/relationships/image" Target="../media/image1763.png"  /><Relationship Id="rId16" Type="http://schemas.openxmlformats.org/officeDocument/2006/relationships/image" Target="../media/image1764.png"  /><Relationship Id="rId17" Type="http://schemas.openxmlformats.org/officeDocument/2006/relationships/image" Target="../media/image1765.png"  /><Relationship Id="rId2" Type="http://schemas.openxmlformats.org/officeDocument/2006/relationships/image" Target="../media/image7.png"  /><Relationship Id="rId3" Type="http://schemas.openxmlformats.org/officeDocument/2006/relationships/image" Target="../media/image1743.png"  /><Relationship Id="rId4" Type="http://schemas.openxmlformats.org/officeDocument/2006/relationships/image" Target="../media/image1760.png"  /><Relationship Id="rId5" Type="http://schemas.openxmlformats.org/officeDocument/2006/relationships/image" Target="../media/image1745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746.png"  /><Relationship Id="rId9" Type="http://schemas.openxmlformats.org/officeDocument/2006/relationships/image" Target="../media/image1747.png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750.png"  /><Relationship Id="rId11" Type="http://schemas.openxmlformats.org/officeDocument/2006/relationships/image" Target="../media/image1747.png"  /><Relationship Id="rId12" Type="http://schemas.openxmlformats.org/officeDocument/2006/relationships/image" Target="../media/image1743.png"  /><Relationship Id="rId13" Type="http://schemas.openxmlformats.org/officeDocument/2006/relationships/image" Target="../media/image1767.png"  /><Relationship Id="rId14" Type="http://schemas.openxmlformats.org/officeDocument/2006/relationships/image" Target="../media/image1768.png"  /><Relationship Id="rId15" Type="http://schemas.openxmlformats.org/officeDocument/2006/relationships/image" Target="../media/image1769.png"  /><Relationship Id="rId16" Type="http://schemas.openxmlformats.org/officeDocument/2006/relationships/image" Target="../media/image1770.png"  /><Relationship Id="rId17" Type="http://schemas.openxmlformats.org/officeDocument/2006/relationships/image" Target="../media/image1771.png"  /><Relationship Id="rId2" Type="http://schemas.openxmlformats.org/officeDocument/2006/relationships/image" Target="../media/image7.png"  /><Relationship Id="rId3" Type="http://schemas.openxmlformats.org/officeDocument/2006/relationships/image" Target="../media/image1743.png"  /><Relationship Id="rId4" Type="http://schemas.openxmlformats.org/officeDocument/2006/relationships/image" Target="../media/image1766.png"  /><Relationship Id="rId5" Type="http://schemas.openxmlformats.org/officeDocument/2006/relationships/image" Target="../media/image1745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746.png"  /><Relationship Id="rId9" Type="http://schemas.openxmlformats.org/officeDocument/2006/relationships/image" Target="../media/image1747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772.png"  /><Relationship Id="rId3" Type="http://schemas.openxmlformats.org/officeDocument/2006/relationships/image" Target="../media/image7.png"  /><Relationship Id="rId4" Type="http://schemas.openxmlformats.org/officeDocument/2006/relationships/image" Target="../media/image1773.png"  /><Relationship Id="rId5" Type="http://schemas.openxmlformats.org/officeDocument/2006/relationships/image" Target="../media/image1774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1775.png"  /><Relationship Id="rId9" Type="http://schemas.openxmlformats.org/officeDocument/2006/relationships/image" Target="../media/image1776.png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772.png"  /><Relationship Id="rId3" Type="http://schemas.openxmlformats.org/officeDocument/2006/relationships/image" Target="../media/image7.png"  /><Relationship Id="rId4" Type="http://schemas.openxmlformats.org/officeDocument/2006/relationships/image" Target="../media/image1777.png"  /><Relationship Id="rId5" Type="http://schemas.openxmlformats.org/officeDocument/2006/relationships/image" Target="../media/image1778.png"  /><Relationship Id="rId6" Type="http://schemas.openxmlformats.org/officeDocument/2006/relationships/image" Target="../media/image34.png"  /><Relationship Id="rId7" Type="http://schemas.openxmlformats.org/officeDocument/2006/relationships/image" Target="../media/image1779.png"  /><Relationship Id="rId8" Type="http://schemas.openxmlformats.org/officeDocument/2006/relationships/image" Target="../media/image1780.png"  /><Relationship Id="rId9" Type="http://schemas.openxmlformats.org/officeDocument/2006/relationships/image" Target="../media/image1776.png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772.png"  /><Relationship Id="rId3" Type="http://schemas.openxmlformats.org/officeDocument/2006/relationships/image" Target="../media/image7.png"  /><Relationship Id="rId4" Type="http://schemas.openxmlformats.org/officeDocument/2006/relationships/image" Target="../media/image1781.png"  /><Relationship Id="rId5" Type="http://schemas.openxmlformats.org/officeDocument/2006/relationships/image" Target="../media/image1782.png"  /><Relationship Id="rId6" Type="http://schemas.openxmlformats.org/officeDocument/2006/relationships/image" Target="../media/image34.png"  /><Relationship Id="rId7" Type="http://schemas.openxmlformats.org/officeDocument/2006/relationships/image" Target="../media/image47.png"  /><Relationship Id="rId8" Type="http://schemas.openxmlformats.org/officeDocument/2006/relationships/image" Target="../media/image1783.png"  /><Relationship Id="rId9" Type="http://schemas.openxmlformats.org/officeDocument/2006/relationships/image" Target="../media/image1776.png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772.png"  /><Relationship Id="rId3" Type="http://schemas.openxmlformats.org/officeDocument/2006/relationships/image" Target="../media/image7.png"  /><Relationship Id="rId4" Type="http://schemas.openxmlformats.org/officeDocument/2006/relationships/image" Target="../media/image1784.png"  /><Relationship Id="rId5" Type="http://schemas.openxmlformats.org/officeDocument/2006/relationships/image" Target="../media/image1782.png"  /><Relationship Id="rId6" Type="http://schemas.openxmlformats.org/officeDocument/2006/relationships/image" Target="../media/image34.png"  /><Relationship Id="rId7" Type="http://schemas.openxmlformats.org/officeDocument/2006/relationships/image" Target="../media/image61.png"  /><Relationship Id="rId8" Type="http://schemas.openxmlformats.org/officeDocument/2006/relationships/image" Target="../media/image1785.png"  /><Relationship Id="rId9" Type="http://schemas.openxmlformats.org/officeDocument/2006/relationships/image" Target="../media/image1776.png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772.png"  /><Relationship Id="rId3" Type="http://schemas.openxmlformats.org/officeDocument/2006/relationships/image" Target="../media/image7.png"  /><Relationship Id="rId4" Type="http://schemas.openxmlformats.org/officeDocument/2006/relationships/image" Target="../media/image1786.png"  /><Relationship Id="rId5" Type="http://schemas.openxmlformats.org/officeDocument/2006/relationships/image" Target="../media/image1776.png"  /><Relationship Id="rId6" Type="http://schemas.openxmlformats.org/officeDocument/2006/relationships/image" Target="../media/image1782.png"  /><Relationship Id="rId7" Type="http://schemas.openxmlformats.org/officeDocument/2006/relationships/image" Target="../media/image34.png"  /><Relationship Id="rId8" Type="http://schemas.openxmlformats.org/officeDocument/2006/relationships/image" Target="../media/image60.png"  /><Relationship Id="rId9" Type="http://schemas.openxmlformats.org/officeDocument/2006/relationships/image" Target="../media/image178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.png"  /><Relationship Id="rId11" Type="http://schemas.openxmlformats.org/officeDocument/2006/relationships/image" Target="../media/image159.png"  /><Relationship Id="rId2" Type="http://schemas.openxmlformats.org/officeDocument/2006/relationships/image" Target="../media/image124.png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Relationship Id="rId7" Type="http://schemas.openxmlformats.org/officeDocument/2006/relationships/image" Target="../media/image158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88.png"  /><Relationship Id="rId3" Type="http://schemas.openxmlformats.org/officeDocument/2006/relationships/image" Target="../media/image7.png"  /><Relationship Id="rId4" Type="http://schemas.openxmlformats.org/officeDocument/2006/relationships/image" Target="../media/image1789.png"  /><Relationship Id="rId5" Type="http://schemas.openxmlformats.org/officeDocument/2006/relationships/image" Target="../media/image1790.png"  /><Relationship Id="rId6" Type="http://schemas.openxmlformats.org/officeDocument/2006/relationships/image" Target="../media/image1791.png"  /><Relationship Id="rId7" Type="http://schemas.openxmlformats.org/officeDocument/2006/relationships/image" Target="../media/image1792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0.png"  /><Relationship Id="rId2" Type="http://schemas.openxmlformats.org/officeDocument/2006/relationships/image" Target="../media/image1793.png"  /><Relationship Id="rId3" Type="http://schemas.openxmlformats.org/officeDocument/2006/relationships/image" Target="../media/image7.png"  /><Relationship Id="rId4" Type="http://schemas.openxmlformats.org/officeDocument/2006/relationships/image" Target="../media/image1788.png"  /><Relationship Id="rId5" Type="http://schemas.openxmlformats.org/officeDocument/2006/relationships/image" Target="../media/image1794.png"  /><Relationship Id="rId6" Type="http://schemas.openxmlformats.org/officeDocument/2006/relationships/image" Target="../media/image1795.png"  /><Relationship Id="rId7" Type="http://schemas.openxmlformats.org/officeDocument/2006/relationships/image" Target="../media/image1796.png"  /><Relationship Id="rId8" Type="http://schemas.openxmlformats.org/officeDocument/2006/relationships/image" Target="../media/image1797.png"  /><Relationship Id="rId9" Type="http://schemas.openxmlformats.org/officeDocument/2006/relationships/image" Target="../media/image9.png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788.png"  /><Relationship Id="rId4" Type="http://schemas.openxmlformats.org/officeDocument/2006/relationships/image" Target="../media/image1798.png"  /><Relationship Id="rId5" Type="http://schemas.openxmlformats.org/officeDocument/2006/relationships/image" Target="../media/image1799.png"  /><Relationship Id="rId6" Type="http://schemas.openxmlformats.org/officeDocument/2006/relationships/image" Target="../media/image1800.png"  /><Relationship Id="rId7" Type="http://schemas.openxmlformats.org/officeDocument/2006/relationships/image" Target="../media/image1801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788.png"  /><Relationship Id="rId4" Type="http://schemas.openxmlformats.org/officeDocument/2006/relationships/image" Target="../media/image1798.png"  /><Relationship Id="rId5" Type="http://schemas.openxmlformats.org/officeDocument/2006/relationships/image" Target="../media/image1802.png"  /><Relationship Id="rId6" Type="http://schemas.openxmlformats.org/officeDocument/2006/relationships/image" Target="../media/image1800.png"  /><Relationship Id="rId7" Type="http://schemas.openxmlformats.org/officeDocument/2006/relationships/image" Target="../media/image1803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788.png"  /><Relationship Id="rId4" Type="http://schemas.openxmlformats.org/officeDocument/2006/relationships/image" Target="../media/image1804.png"  /><Relationship Id="rId5" Type="http://schemas.openxmlformats.org/officeDocument/2006/relationships/image" Target="../media/image1805.png"  /><Relationship Id="rId6" Type="http://schemas.openxmlformats.org/officeDocument/2006/relationships/image" Target="../media/image1806.png"  /><Relationship Id="rId7" Type="http://schemas.openxmlformats.org/officeDocument/2006/relationships/image" Target="../media/image1807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08.png"  /><Relationship Id="rId3" Type="http://schemas.openxmlformats.org/officeDocument/2006/relationships/image" Target="../media/image1809.png"  /><Relationship Id="rId4" Type="http://schemas.openxmlformats.org/officeDocument/2006/relationships/image" Target="../media/image1810.png"  /><Relationship Id="rId5" Type="http://schemas.openxmlformats.org/officeDocument/2006/relationships/image" Target="../media/image1811.png"  /><Relationship Id="rId6" Type="http://schemas.openxmlformats.org/officeDocument/2006/relationships/image" Target="../media/image1812.png"  /><Relationship Id="rId7" Type="http://schemas.openxmlformats.org/officeDocument/2006/relationships/image" Target="../media/image1813.png"  /><Relationship Id="rId8" Type="http://schemas.openxmlformats.org/officeDocument/2006/relationships/image" Target="../media/image1814.png"  /><Relationship Id="rId9" Type="http://schemas.openxmlformats.org/officeDocument/2006/relationships/image" Target="../media/image1815.png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08.png"  /><Relationship Id="rId3" Type="http://schemas.openxmlformats.org/officeDocument/2006/relationships/image" Target="../media/image1809.png"  /><Relationship Id="rId4" Type="http://schemas.openxmlformats.org/officeDocument/2006/relationships/image" Target="../media/image1816.png"  /><Relationship Id="rId5" Type="http://schemas.openxmlformats.org/officeDocument/2006/relationships/image" Target="../media/image1817.png"  /><Relationship Id="rId6" Type="http://schemas.openxmlformats.org/officeDocument/2006/relationships/image" Target="../media/image1818.png"  /><Relationship Id="rId7" Type="http://schemas.openxmlformats.org/officeDocument/2006/relationships/image" Target="../media/image1813.png"  /><Relationship Id="rId8" Type="http://schemas.openxmlformats.org/officeDocument/2006/relationships/image" Target="../media/image1814.png"  /><Relationship Id="rId9" Type="http://schemas.openxmlformats.org/officeDocument/2006/relationships/image" Target="../media/image1815.png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08.png"  /><Relationship Id="rId3" Type="http://schemas.openxmlformats.org/officeDocument/2006/relationships/image" Target="../media/image1809.png"  /><Relationship Id="rId4" Type="http://schemas.openxmlformats.org/officeDocument/2006/relationships/image" Target="../media/image1819.png"  /><Relationship Id="rId5" Type="http://schemas.openxmlformats.org/officeDocument/2006/relationships/image" Target="../media/image1817.png"  /><Relationship Id="rId6" Type="http://schemas.openxmlformats.org/officeDocument/2006/relationships/image" Target="../media/image1820.png"  /><Relationship Id="rId7" Type="http://schemas.openxmlformats.org/officeDocument/2006/relationships/image" Target="../media/image1813.png"  /><Relationship Id="rId8" Type="http://schemas.openxmlformats.org/officeDocument/2006/relationships/image" Target="../media/image1814.png"  /><Relationship Id="rId9" Type="http://schemas.openxmlformats.org/officeDocument/2006/relationships/image" Target="../media/image1815.png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08.png"  /><Relationship Id="rId3" Type="http://schemas.openxmlformats.org/officeDocument/2006/relationships/image" Target="../media/image1809.png"  /><Relationship Id="rId4" Type="http://schemas.openxmlformats.org/officeDocument/2006/relationships/image" Target="../media/image1821.png"  /><Relationship Id="rId5" Type="http://schemas.openxmlformats.org/officeDocument/2006/relationships/image" Target="../media/image1817.png"  /><Relationship Id="rId6" Type="http://schemas.openxmlformats.org/officeDocument/2006/relationships/image" Target="../media/image1822.png"  /><Relationship Id="rId7" Type="http://schemas.openxmlformats.org/officeDocument/2006/relationships/image" Target="../media/image1813.png"  /><Relationship Id="rId8" Type="http://schemas.openxmlformats.org/officeDocument/2006/relationships/image" Target="../media/image1814.png"  /><Relationship Id="rId9" Type="http://schemas.openxmlformats.org/officeDocument/2006/relationships/image" Target="../media/image1815.png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788.png"  /><Relationship Id="rId4" Type="http://schemas.openxmlformats.org/officeDocument/2006/relationships/image" Target="../media/image1823.png"  /><Relationship Id="rId5" Type="http://schemas.openxmlformats.org/officeDocument/2006/relationships/image" Target="../media/image1824.png"  /><Relationship Id="rId6" Type="http://schemas.openxmlformats.org/officeDocument/2006/relationships/image" Target="../media/image1825.png"  /><Relationship Id="rId7" Type="http://schemas.openxmlformats.org/officeDocument/2006/relationships/image" Target="../media/image1826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.png"  /><Relationship Id="rId11" Type="http://schemas.openxmlformats.org/officeDocument/2006/relationships/image" Target="../media/image165.png"  /><Relationship Id="rId2" Type="http://schemas.openxmlformats.org/officeDocument/2006/relationships/image" Target="../media/image124.png"  /><Relationship Id="rId3" Type="http://schemas.openxmlformats.org/officeDocument/2006/relationships/image" Target="../media/image160.png"  /><Relationship Id="rId4" Type="http://schemas.openxmlformats.org/officeDocument/2006/relationships/image" Target="../media/image161.png"  /><Relationship Id="rId5" Type="http://schemas.openxmlformats.org/officeDocument/2006/relationships/image" Target="../media/image162.png"  /><Relationship Id="rId6" Type="http://schemas.openxmlformats.org/officeDocument/2006/relationships/image" Target="../media/image163.png"  /><Relationship Id="rId7" Type="http://schemas.openxmlformats.org/officeDocument/2006/relationships/image" Target="../media/image164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788.png"  /><Relationship Id="rId4" Type="http://schemas.openxmlformats.org/officeDocument/2006/relationships/image" Target="../media/image1827.png"  /><Relationship Id="rId5" Type="http://schemas.openxmlformats.org/officeDocument/2006/relationships/image" Target="../media/image1828.png"  /><Relationship Id="rId6" Type="http://schemas.openxmlformats.org/officeDocument/2006/relationships/image" Target="../media/image1829.png"  /><Relationship Id="rId7" Type="http://schemas.openxmlformats.org/officeDocument/2006/relationships/image" Target="../media/image1830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788.png"  /><Relationship Id="rId4" Type="http://schemas.openxmlformats.org/officeDocument/2006/relationships/image" Target="../media/image1831.png"  /><Relationship Id="rId5" Type="http://schemas.openxmlformats.org/officeDocument/2006/relationships/image" Target="../media/image1832.png"  /><Relationship Id="rId6" Type="http://schemas.openxmlformats.org/officeDocument/2006/relationships/image" Target="../media/image1833.png"  /><Relationship Id="rId7" Type="http://schemas.openxmlformats.org/officeDocument/2006/relationships/image" Target="../media/image1834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788.png"  /><Relationship Id="rId4" Type="http://schemas.openxmlformats.org/officeDocument/2006/relationships/image" Target="../media/image1835.png"  /><Relationship Id="rId5" Type="http://schemas.openxmlformats.org/officeDocument/2006/relationships/image" Target="../media/image1832.png"  /><Relationship Id="rId6" Type="http://schemas.openxmlformats.org/officeDocument/2006/relationships/image" Target="../media/image1836.png"  /><Relationship Id="rId7" Type="http://schemas.openxmlformats.org/officeDocument/2006/relationships/image" Target="../media/image1834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788.png"  /><Relationship Id="rId4" Type="http://schemas.openxmlformats.org/officeDocument/2006/relationships/image" Target="../media/image1835.png"  /><Relationship Id="rId5" Type="http://schemas.openxmlformats.org/officeDocument/2006/relationships/image" Target="../media/image1832.png"  /><Relationship Id="rId6" Type="http://schemas.openxmlformats.org/officeDocument/2006/relationships/image" Target="../media/image1837.png"  /><Relationship Id="rId7" Type="http://schemas.openxmlformats.org/officeDocument/2006/relationships/image" Target="../media/image1834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1788.png"  /><Relationship Id="rId4" Type="http://schemas.openxmlformats.org/officeDocument/2006/relationships/image" Target="../media/image1838.png"  /><Relationship Id="rId5" Type="http://schemas.openxmlformats.org/officeDocument/2006/relationships/image" Target="../media/image1839.png"  /><Relationship Id="rId6" Type="http://schemas.openxmlformats.org/officeDocument/2006/relationships/image" Target="../media/image1840.png"  /><Relationship Id="rId7" Type="http://schemas.openxmlformats.org/officeDocument/2006/relationships/image" Target="../media/image1841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842.png"  /><Relationship Id="rId5" Type="http://schemas.openxmlformats.org/officeDocument/2006/relationships/image" Target="../media/image1843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844.png"  /><Relationship Id="rId5" Type="http://schemas.openxmlformats.org/officeDocument/2006/relationships/image" Target="../media/image1845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.png"  /><Relationship Id="rId11" Type="http://schemas.openxmlformats.org/officeDocument/2006/relationships/image" Target="../media/image165.png"  /><Relationship Id="rId2" Type="http://schemas.openxmlformats.org/officeDocument/2006/relationships/image" Target="../media/image124.png"  /><Relationship Id="rId3" Type="http://schemas.openxmlformats.org/officeDocument/2006/relationships/image" Target="../media/image166.png"  /><Relationship Id="rId4" Type="http://schemas.openxmlformats.org/officeDocument/2006/relationships/image" Target="../media/image167.png"  /><Relationship Id="rId5" Type="http://schemas.openxmlformats.org/officeDocument/2006/relationships/image" Target="../media/image168.png"  /><Relationship Id="rId6" Type="http://schemas.openxmlformats.org/officeDocument/2006/relationships/image" Target="../media/image169.png"  /><Relationship Id="rId7" Type="http://schemas.openxmlformats.org/officeDocument/2006/relationships/image" Target="../media/image170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15.png"  /><Relationship Id="rId13" Type="http://schemas.openxmlformats.org/officeDocument/2006/relationships/image" Target="../media/image16.png"  /><Relationship Id="rId14" Type="http://schemas.openxmlformats.org/officeDocument/2006/relationships/image" Target="../media/image17.png"  /><Relationship Id="rId15" Type="http://schemas.openxmlformats.org/officeDocument/2006/relationships/image" Target="../media/image18.png"  /><Relationship Id="rId16" Type="http://schemas.openxmlformats.org/officeDocument/2006/relationships/image" Target="../media/image19.png"  /><Relationship Id="rId17" Type="http://schemas.openxmlformats.org/officeDocument/2006/relationships/image" Target="../media/image20.png"  /><Relationship Id="rId18" Type="http://schemas.openxmlformats.org/officeDocument/2006/relationships/image" Target="../media/image21.png"  /><Relationship Id="rId19" Type="http://schemas.openxmlformats.org/officeDocument/2006/relationships/image" Target="../media/image22.png"  /><Relationship Id="rId2" Type="http://schemas.openxmlformats.org/officeDocument/2006/relationships/image" Target="../media/image7.png"  /><Relationship Id="rId20" Type="http://schemas.openxmlformats.org/officeDocument/2006/relationships/image" Target="../media/image23.png"  /><Relationship Id="rId21" Type="http://schemas.openxmlformats.org/officeDocument/2006/relationships/image" Target="../media/image24.png"  /><Relationship Id="rId22" Type="http://schemas.openxmlformats.org/officeDocument/2006/relationships/image" Target="../media/image25.png"  /><Relationship Id="rId23" Type="http://schemas.openxmlformats.org/officeDocument/2006/relationships/image" Target="../media/image26.png"  /><Relationship Id="rId24" Type="http://schemas.openxmlformats.org/officeDocument/2006/relationships/image" Target="../media/image27.png"  /><Relationship Id="rId25" Type="http://schemas.openxmlformats.org/officeDocument/2006/relationships/image" Target="../media/image28.png"  /><Relationship Id="rId26" Type="http://schemas.openxmlformats.org/officeDocument/2006/relationships/image" Target="../media/image29.png"  /><Relationship Id="rId27" Type="http://schemas.openxmlformats.org/officeDocument/2006/relationships/image" Target="../media/image9.png"  /><Relationship Id="rId28" Type="http://schemas.openxmlformats.org/officeDocument/2006/relationships/image" Target="../media/image10.png"  /><Relationship Id="rId3" Type="http://schemas.openxmlformats.org/officeDocument/2006/relationships/image" Target="../media/image8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2.png"  /><Relationship Id="rId7" Type="http://schemas.openxmlformats.org/officeDocument/2006/relationships/image" Target="../media/image12.png"  /><Relationship Id="rId8" Type="http://schemas.openxmlformats.org/officeDocument/2006/relationships/image" Target="../media/image12.png"  /><Relationship Id="rId9" Type="http://schemas.openxmlformats.org/officeDocument/2006/relationships/image" Target="../media/image1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75.png"  /><Relationship Id="rId11" Type="http://schemas.openxmlformats.org/officeDocument/2006/relationships/image" Target="../media/image165.png"  /><Relationship Id="rId2" Type="http://schemas.openxmlformats.org/officeDocument/2006/relationships/image" Target="../media/image124.png"  /><Relationship Id="rId3" Type="http://schemas.openxmlformats.org/officeDocument/2006/relationships/image" Target="../media/image171.png"  /><Relationship Id="rId4" Type="http://schemas.openxmlformats.org/officeDocument/2006/relationships/image" Target="../media/image172.png"  /><Relationship Id="rId5" Type="http://schemas.openxmlformats.org/officeDocument/2006/relationships/image" Target="../media/image173.png"  /><Relationship Id="rId6" Type="http://schemas.openxmlformats.org/officeDocument/2006/relationships/image" Target="../media/image128.png"  /><Relationship Id="rId7" Type="http://schemas.openxmlformats.org/officeDocument/2006/relationships/image" Target="../media/image129.png"  /><Relationship Id="rId8" Type="http://schemas.openxmlformats.org/officeDocument/2006/relationships/image" Target="../media/image136.png"  /><Relationship Id="rId9" Type="http://schemas.openxmlformats.org/officeDocument/2006/relationships/image" Target="../media/image17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.png"  /><Relationship Id="rId11" Type="http://schemas.openxmlformats.org/officeDocument/2006/relationships/image" Target="../media/image181.png"  /><Relationship Id="rId2" Type="http://schemas.openxmlformats.org/officeDocument/2006/relationships/image" Target="../media/image124.png"  /><Relationship Id="rId3" Type="http://schemas.openxmlformats.org/officeDocument/2006/relationships/image" Target="../media/image176.png"  /><Relationship Id="rId4" Type="http://schemas.openxmlformats.org/officeDocument/2006/relationships/image" Target="../media/image177.png"  /><Relationship Id="rId5" Type="http://schemas.openxmlformats.org/officeDocument/2006/relationships/image" Target="../media/image178.png"  /><Relationship Id="rId6" Type="http://schemas.openxmlformats.org/officeDocument/2006/relationships/image" Target="../media/image179.png"  /><Relationship Id="rId7" Type="http://schemas.openxmlformats.org/officeDocument/2006/relationships/image" Target="../media/image180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.png"  /><Relationship Id="rId11" Type="http://schemas.openxmlformats.org/officeDocument/2006/relationships/image" Target="../media/image187.png"  /><Relationship Id="rId2" Type="http://schemas.openxmlformats.org/officeDocument/2006/relationships/image" Target="../media/image124.png"  /><Relationship Id="rId3" Type="http://schemas.openxmlformats.org/officeDocument/2006/relationships/image" Target="../media/image182.png"  /><Relationship Id="rId4" Type="http://schemas.openxmlformats.org/officeDocument/2006/relationships/image" Target="../media/image183.png"  /><Relationship Id="rId5" Type="http://schemas.openxmlformats.org/officeDocument/2006/relationships/image" Target="../media/image184.png"  /><Relationship Id="rId6" Type="http://schemas.openxmlformats.org/officeDocument/2006/relationships/image" Target="../media/image185.png"  /><Relationship Id="rId7" Type="http://schemas.openxmlformats.org/officeDocument/2006/relationships/image" Target="../media/image186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.png"  /><Relationship Id="rId11" Type="http://schemas.openxmlformats.org/officeDocument/2006/relationships/image" Target="../media/image193.png"  /><Relationship Id="rId2" Type="http://schemas.openxmlformats.org/officeDocument/2006/relationships/image" Target="../media/image124.png"  /><Relationship Id="rId3" Type="http://schemas.openxmlformats.org/officeDocument/2006/relationships/image" Target="../media/image188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Relationship Id="rId7" Type="http://schemas.openxmlformats.org/officeDocument/2006/relationships/image" Target="../media/image192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8.png"  /><Relationship Id="rId11" Type="http://schemas.openxmlformats.org/officeDocument/2006/relationships/image" Target="../media/image129.png"  /><Relationship Id="rId12" Type="http://schemas.openxmlformats.org/officeDocument/2006/relationships/image" Target="../media/image136.png"  /><Relationship Id="rId13" Type="http://schemas.openxmlformats.org/officeDocument/2006/relationships/image" Target="../media/image201.png"  /><Relationship Id="rId2" Type="http://schemas.openxmlformats.org/officeDocument/2006/relationships/image" Target="../media/image124.png"  /><Relationship Id="rId3" Type="http://schemas.openxmlformats.org/officeDocument/2006/relationships/image" Target="../media/image194.png"  /><Relationship Id="rId4" Type="http://schemas.openxmlformats.org/officeDocument/2006/relationships/image" Target="../media/image195.png"  /><Relationship Id="rId5" Type="http://schemas.openxmlformats.org/officeDocument/2006/relationships/image" Target="../media/image196.png"  /><Relationship Id="rId6" Type="http://schemas.openxmlformats.org/officeDocument/2006/relationships/image" Target="../media/image197.png"  /><Relationship Id="rId7" Type="http://schemas.openxmlformats.org/officeDocument/2006/relationships/image" Target="../media/image198.png"  /><Relationship Id="rId8" Type="http://schemas.openxmlformats.org/officeDocument/2006/relationships/image" Target="../media/image199.png"  /><Relationship Id="rId9" Type="http://schemas.openxmlformats.org/officeDocument/2006/relationships/image" Target="../media/image20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.png"  /><Relationship Id="rId11" Type="http://schemas.openxmlformats.org/officeDocument/2006/relationships/image" Target="../media/image207.png"  /><Relationship Id="rId2" Type="http://schemas.openxmlformats.org/officeDocument/2006/relationships/image" Target="../media/image124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6.png"  /><Relationship Id="rId11" Type="http://schemas.openxmlformats.org/officeDocument/2006/relationships/image" Target="../media/image213.png"  /><Relationship Id="rId2" Type="http://schemas.openxmlformats.org/officeDocument/2006/relationships/image" Target="../media/image124.png"  /><Relationship Id="rId3" Type="http://schemas.openxmlformats.org/officeDocument/2006/relationships/image" Target="../media/image208.png"  /><Relationship Id="rId4" Type="http://schemas.openxmlformats.org/officeDocument/2006/relationships/image" Target="../media/image209.png"  /><Relationship Id="rId5" Type="http://schemas.openxmlformats.org/officeDocument/2006/relationships/image" Target="../media/image210.png"  /><Relationship Id="rId6" Type="http://schemas.openxmlformats.org/officeDocument/2006/relationships/image" Target="../media/image211.png"  /><Relationship Id="rId7" Type="http://schemas.openxmlformats.org/officeDocument/2006/relationships/image" Target="../media/image212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8.png"  /><Relationship Id="rId11" Type="http://schemas.openxmlformats.org/officeDocument/2006/relationships/image" Target="../media/image129.png"  /><Relationship Id="rId12" Type="http://schemas.openxmlformats.org/officeDocument/2006/relationships/image" Target="../media/image136.png"  /><Relationship Id="rId13" Type="http://schemas.openxmlformats.org/officeDocument/2006/relationships/image" Target="../media/image221.png"  /><Relationship Id="rId2" Type="http://schemas.openxmlformats.org/officeDocument/2006/relationships/image" Target="../media/image124.png"  /><Relationship Id="rId3" Type="http://schemas.openxmlformats.org/officeDocument/2006/relationships/image" Target="../media/image214.png"  /><Relationship Id="rId4" Type="http://schemas.openxmlformats.org/officeDocument/2006/relationships/image" Target="../media/image215.png"  /><Relationship Id="rId5" Type="http://schemas.openxmlformats.org/officeDocument/2006/relationships/image" Target="../media/image216.png"  /><Relationship Id="rId6" Type="http://schemas.openxmlformats.org/officeDocument/2006/relationships/image" Target="../media/image217.png"  /><Relationship Id="rId7" Type="http://schemas.openxmlformats.org/officeDocument/2006/relationships/image" Target="../media/image218.png"  /><Relationship Id="rId8" Type="http://schemas.openxmlformats.org/officeDocument/2006/relationships/image" Target="../media/image219.png"  /><Relationship Id="rId9" Type="http://schemas.openxmlformats.org/officeDocument/2006/relationships/image" Target="../media/image22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22.png"  /><Relationship Id="rId4" Type="http://schemas.openxmlformats.org/officeDocument/2006/relationships/image" Target="../media/image128.png"  /><Relationship Id="rId5" Type="http://schemas.openxmlformats.org/officeDocument/2006/relationships/image" Target="../media/image129.png"  /><Relationship Id="rId6" Type="http://schemas.openxmlformats.org/officeDocument/2006/relationships/image" Target="../media/image223.png"  /><Relationship Id="rId7" Type="http://schemas.openxmlformats.org/officeDocument/2006/relationships/image" Target="../media/image224.png"  /><Relationship Id="rId8" Type="http://schemas.openxmlformats.org/officeDocument/2006/relationships/image" Target="../media/image225.png"  /><Relationship Id="rId9" Type="http://schemas.openxmlformats.org/officeDocument/2006/relationships/image" Target="../media/image22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27.png"  /><Relationship Id="rId4" Type="http://schemas.openxmlformats.org/officeDocument/2006/relationships/image" Target="../media/image128.png"  /><Relationship Id="rId5" Type="http://schemas.openxmlformats.org/officeDocument/2006/relationships/image" Target="../media/image129.png"  /><Relationship Id="rId6" Type="http://schemas.openxmlformats.org/officeDocument/2006/relationships/image" Target="../media/image228.png"  /><Relationship Id="rId7" Type="http://schemas.openxmlformats.org/officeDocument/2006/relationships/image" Target="../media/image229.png"  /><Relationship Id="rId8" Type="http://schemas.openxmlformats.org/officeDocument/2006/relationships/image" Target="../media/image230.png"  /><Relationship Id="rId9" Type="http://schemas.openxmlformats.org/officeDocument/2006/relationships/image" Target="../media/image23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32.png"  /><Relationship Id="rId4" Type="http://schemas.openxmlformats.org/officeDocument/2006/relationships/image" Target="../media/image233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23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35.png"  /><Relationship Id="rId4" Type="http://schemas.openxmlformats.org/officeDocument/2006/relationships/image" Target="../media/image128.png"  /><Relationship Id="rId5" Type="http://schemas.openxmlformats.org/officeDocument/2006/relationships/image" Target="../media/image129.png"  /><Relationship Id="rId6" Type="http://schemas.openxmlformats.org/officeDocument/2006/relationships/image" Target="../media/image236.png"  /><Relationship Id="rId7" Type="http://schemas.openxmlformats.org/officeDocument/2006/relationships/image" Target="../media/image237.png"  /><Relationship Id="rId8" Type="http://schemas.openxmlformats.org/officeDocument/2006/relationships/image" Target="../media/image238.png"  /><Relationship Id="rId9" Type="http://schemas.openxmlformats.org/officeDocument/2006/relationships/image" Target="../media/image23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128.png"  /><Relationship Id="rId4" Type="http://schemas.openxmlformats.org/officeDocument/2006/relationships/image" Target="../media/image129.png"  /><Relationship Id="rId5" Type="http://schemas.openxmlformats.org/officeDocument/2006/relationships/image" Target="../media/image240.png"  /><Relationship Id="rId6" Type="http://schemas.openxmlformats.org/officeDocument/2006/relationships/image" Target="../media/image241.png"  /><Relationship Id="rId7" Type="http://schemas.openxmlformats.org/officeDocument/2006/relationships/image" Target="../media/image242.png"  /><Relationship Id="rId8" Type="http://schemas.openxmlformats.org/officeDocument/2006/relationships/image" Target="../media/image243.png"  /><Relationship Id="rId9" Type="http://schemas.openxmlformats.org/officeDocument/2006/relationships/image" Target="../media/image24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45.png"  /><Relationship Id="rId4" Type="http://schemas.openxmlformats.org/officeDocument/2006/relationships/image" Target="../media/image246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24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48.png"  /><Relationship Id="rId4" Type="http://schemas.openxmlformats.org/officeDocument/2006/relationships/image" Target="../media/image249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25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1.png"  /><Relationship Id="rId3" Type="http://schemas.openxmlformats.org/officeDocument/2006/relationships/image" Target="../media/image252.png"  /><Relationship Id="rId4" Type="http://schemas.openxmlformats.org/officeDocument/2006/relationships/image" Target="../media/image253.png"  /><Relationship Id="rId5" Type="http://schemas.openxmlformats.org/officeDocument/2006/relationships/image" Target="../media/image254.png"  /><Relationship Id="rId6" Type="http://schemas.openxmlformats.org/officeDocument/2006/relationships/image" Target="../media/image255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9.png"  /><Relationship Id="rId11" Type="http://schemas.openxmlformats.org/officeDocument/2006/relationships/image" Target="../media/image249.png"  /><Relationship Id="rId12" Type="http://schemas.openxmlformats.org/officeDocument/2006/relationships/image" Target="../media/image262.png"  /><Relationship Id="rId2" Type="http://schemas.openxmlformats.org/officeDocument/2006/relationships/image" Target="../media/image124.png"  /><Relationship Id="rId3" Type="http://schemas.openxmlformats.org/officeDocument/2006/relationships/image" Target="../media/image256.png"  /><Relationship Id="rId4" Type="http://schemas.openxmlformats.org/officeDocument/2006/relationships/image" Target="../media/image257.png"  /><Relationship Id="rId5" Type="http://schemas.openxmlformats.org/officeDocument/2006/relationships/image" Target="../media/image258.png"  /><Relationship Id="rId6" Type="http://schemas.openxmlformats.org/officeDocument/2006/relationships/image" Target="../media/image259.png"  /><Relationship Id="rId7" Type="http://schemas.openxmlformats.org/officeDocument/2006/relationships/image" Target="../media/image260.png"  /><Relationship Id="rId8" Type="http://schemas.openxmlformats.org/officeDocument/2006/relationships/image" Target="../media/image261.png"  /><Relationship Id="rId9" Type="http://schemas.openxmlformats.org/officeDocument/2006/relationships/image" Target="../media/image12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68.png"  /><Relationship Id="rId2" Type="http://schemas.openxmlformats.org/officeDocument/2006/relationships/image" Target="../media/image124.png"  /><Relationship Id="rId3" Type="http://schemas.openxmlformats.org/officeDocument/2006/relationships/image" Target="../media/image263.png"  /><Relationship Id="rId4" Type="http://schemas.openxmlformats.org/officeDocument/2006/relationships/image" Target="../media/image264.png"  /><Relationship Id="rId5" Type="http://schemas.openxmlformats.org/officeDocument/2006/relationships/image" Target="../media/image265.png"  /><Relationship Id="rId6" Type="http://schemas.openxmlformats.org/officeDocument/2006/relationships/image" Target="../media/image266.png"  /><Relationship Id="rId7" Type="http://schemas.openxmlformats.org/officeDocument/2006/relationships/image" Target="../media/image128.png"  /><Relationship Id="rId8" Type="http://schemas.openxmlformats.org/officeDocument/2006/relationships/image" Target="../media/image267.png"  /><Relationship Id="rId9" Type="http://schemas.openxmlformats.org/officeDocument/2006/relationships/image" Target="../media/image26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69.png"  /><Relationship Id="rId4" Type="http://schemas.openxmlformats.org/officeDocument/2006/relationships/image" Target="../media/image270.png"  /><Relationship Id="rId5" Type="http://schemas.openxmlformats.org/officeDocument/2006/relationships/image" Target="../media/image271.png"  /><Relationship Id="rId6" Type="http://schemas.openxmlformats.org/officeDocument/2006/relationships/image" Target="../media/image128.png"  /><Relationship Id="rId7" Type="http://schemas.openxmlformats.org/officeDocument/2006/relationships/image" Target="../media/image267.png"  /><Relationship Id="rId8" Type="http://schemas.openxmlformats.org/officeDocument/2006/relationships/image" Target="../media/image27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73.png"  /><Relationship Id="rId4" Type="http://schemas.openxmlformats.org/officeDocument/2006/relationships/image" Target="../media/image274.png"  /><Relationship Id="rId5" Type="http://schemas.openxmlformats.org/officeDocument/2006/relationships/image" Target="../media/image275.png"  /><Relationship Id="rId6" Type="http://schemas.openxmlformats.org/officeDocument/2006/relationships/image" Target="../media/image271.png"  /><Relationship Id="rId7" Type="http://schemas.openxmlformats.org/officeDocument/2006/relationships/image" Target="../media/image128.png"  /><Relationship Id="rId8" Type="http://schemas.openxmlformats.org/officeDocument/2006/relationships/image" Target="../media/image267.png"  /><Relationship Id="rId9" Type="http://schemas.openxmlformats.org/officeDocument/2006/relationships/image" Target="../media/image26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.png"  /><Relationship Id="rId11" Type="http://schemas.openxmlformats.org/officeDocument/2006/relationships/image" Target="../media/image38.png"  /><Relationship Id="rId12" Type="http://schemas.openxmlformats.org/officeDocument/2006/relationships/image" Target="../media/image36.png"  /><Relationship Id="rId13" Type="http://schemas.openxmlformats.org/officeDocument/2006/relationships/image" Target="../media/image37.png"  /><Relationship Id="rId14" Type="http://schemas.openxmlformats.org/officeDocument/2006/relationships/image" Target="../media/image39.png"  /><Relationship Id="rId15" Type="http://schemas.openxmlformats.org/officeDocument/2006/relationships/image" Target="../media/image36.png"  /><Relationship Id="rId16" Type="http://schemas.openxmlformats.org/officeDocument/2006/relationships/image" Target="../media/image37.png"  /><Relationship Id="rId17" Type="http://schemas.openxmlformats.org/officeDocument/2006/relationships/image" Target="../media/image40.png"  /><Relationship Id="rId18" Type="http://schemas.openxmlformats.org/officeDocument/2006/relationships/image" Target="../media/image36.png"  /><Relationship Id="rId19" Type="http://schemas.openxmlformats.org/officeDocument/2006/relationships/image" Target="../media/image37.png"  /><Relationship Id="rId2" Type="http://schemas.openxmlformats.org/officeDocument/2006/relationships/image" Target="../media/image7.png"  /><Relationship Id="rId20" Type="http://schemas.openxmlformats.org/officeDocument/2006/relationships/image" Target="../media/image41.png"  /><Relationship Id="rId21" Type="http://schemas.openxmlformats.org/officeDocument/2006/relationships/image" Target="../media/image36.png"  /><Relationship Id="rId22" Type="http://schemas.openxmlformats.org/officeDocument/2006/relationships/image" Target="../media/image37.png"  /><Relationship Id="rId23" Type="http://schemas.openxmlformats.org/officeDocument/2006/relationships/image" Target="../media/image42.png"  /><Relationship Id="rId24" Type="http://schemas.openxmlformats.org/officeDocument/2006/relationships/image" Target="../media/image36.png"  /><Relationship Id="rId25" Type="http://schemas.openxmlformats.org/officeDocument/2006/relationships/image" Target="../media/image43.png"  /><Relationship Id="rId26" Type="http://schemas.openxmlformats.org/officeDocument/2006/relationships/image" Target="../media/image44.png"  /><Relationship Id="rId27" Type="http://schemas.openxmlformats.org/officeDocument/2006/relationships/image" Target="../media/image36.png"  /><Relationship Id="rId28" Type="http://schemas.openxmlformats.org/officeDocument/2006/relationships/image" Target="../media/image43.png"  /><Relationship Id="rId29" Type="http://schemas.openxmlformats.org/officeDocument/2006/relationships/image" Target="../media/image45.png"  /><Relationship Id="rId3" Type="http://schemas.openxmlformats.org/officeDocument/2006/relationships/image" Target="../media/image32.png"  /><Relationship Id="rId30" Type="http://schemas.openxmlformats.org/officeDocument/2006/relationships/image" Target="../media/image36.png"  /><Relationship Id="rId31" Type="http://schemas.openxmlformats.org/officeDocument/2006/relationships/image" Target="../media/image37.png"  /><Relationship Id="rId32" Type="http://schemas.openxmlformats.org/officeDocument/2006/relationships/image" Target="../media/image46.png"  /><Relationship Id="rId33" Type="http://schemas.openxmlformats.org/officeDocument/2006/relationships/image" Target="../media/image33.png"  /><Relationship Id="rId34" Type="http://schemas.openxmlformats.org/officeDocument/2006/relationships/image" Target="../media/image33.png"  /><Relationship Id="rId35" Type="http://schemas.openxmlformats.org/officeDocument/2006/relationships/image" Target="../media/image34.png"  /><Relationship Id="rId36" Type="http://schemas.openxmlformats.org/officeDocument/2006/relationships/image" Target="../media/image47.png"  /><Relationship Id="rId37" Type="http://schemas.openxmlformats.org/officeDocument/2006/relationships/image" Target="../media/image34.png"  /><Relationship Id="rId38" Type="http://schemas.openxmlformats.org/officeDocument/2006/relationships/image" Target="../media/image48.png"  /><Relationship Id="rId39" Type="http://schemas.openxmlformats.org/officeDocument/2006/relationships/image" Target="../media/image36.png"  /><Relationship Id="rId4" Type="http://schemas.openxmlformats.org/officeDocument/2006/relationships/image" Target="../media/image9.png"  /><Relationship Id="rId40" Type="http://schemas.openxmlformats.org/officeDocument/2006/relationships/image" Target="../media/image37.png"  /><Relationship Id="rId41" Type="http://schemas.openxmlformats.org/officeDocument/2006/relationships/image" Target="../media/image49.png"  /><Relationship Id="rId42" Type="http://schemas.openxmlformats.org/officeDocument/2006/relationships/image" Target="../media/image36.png"  /><Relationship Id="rId43" Type="http://schemas.openxmlformats.org/officeDocument/2006/relationships/image" Target="../media/image37.png"  /><Relationship Id="rId44" Type="http://schemas.openxmlformats.org/officeDocument/2006/relationships/image" Target="../media/image50.png"  /><Relationship Id="rId45" Type="http://schemas.openxmlformats.org/officeDocument/2006/relationships/image" Target="../media/image36.png"  /><Relationship Id="rId46" Type="http://schemas.openxmlformats.org/officeDocument/2006/relationships/image" Target="../media/image37.png"  /><Relationship Id="rId47" Type="http://schemas.openxmlformats.org/officeDocument/2006/relationships/image" Target="../media/image51.png"  /><Relationship Id="rId48" Type="http://schemas.openxmlformats.org/officeDocument/2006/relationships/image" Target="../media/image36.png"  /><Relationship Id="rId49" Type="http://schemas.openxmlformats.org/officeDocument/2006/relationships/image" Target="../media/image37.png"  /><Relationship Id="rId5" Type="http://schemas.openxmlformats.org/officeDocument/2006/relationships/image" Target="../media/image10.png"  /><Relationship Id="rId50" Type="http://schemas.openxmlformats.org/officeDocument/2006/relationships/image" Target="../media/image52.png"  /><Relationship Id="rId51" Type="http://schemas.openxmlformats.org/officeDocument/2006/relationships/image" Target="../media/image36.png"  /><Relationship Id="rId52" Type="http://schemas.openxmlformats.org/officeDocument/2006/relationships/image" Target="../media/image37.png"  /><Relationship Id="rId53" Type="http://schemas.openxmlformats.org/officeDocument/2006/relationships/image" Target="../media/image53.png"  /><Relationship Id="rId54" Type="http://schemas.openxmlformats.org/officeDocument/2006/relationships/image" Target="../media/image36.png"  /><Relationship Id="rId55" Type="http://schemas.openxmlformats.org/officeDocument/2006/relationships/image" Target="../media/image43.png"  /><Relationship Id="rId56" Type="http://schemas.openxmlformats.org/officeDocument/2006/relationships/image" Target="../media/image44.png"  /><Relationship Id="rId57" Type="http://schemas.openxmlformats.org/officeDocument/2006/relationships/image" Target="../media/image36.png"  /><Relationship Id="rId58" Type="http://schemas.openxmlformats.org/officeDocument/2006/relationships/image" Target="../media/image43.png"  /><Relationship Id="rId59" Type="http://schemas.openxmlformats.org/officeDocument/2006/relationships/image" Target="../media/image54.png"  /><Relationship Id="rId6" Type="http://schemas.openxmlformats.org/officeDocument/2006/relationships/image" Target="../media/image33.png"  /><Relationship Id="rId60" Type="http://schemas.openxmlformats.org/officeDocument/2006/relationships/image" Target="../media/image36.png"  /><Relationship Id="rId61" Type="http://schemas.openxmlformats.org/officeDocument/2006/relationships/image" Target="../media/image37.png"  /><Relationship Id="rId62" Type="http://schemas.openxmlformats.org/officeDocument/2006/relationships/image" Target="../media/image55.png"  /><Relationship Id="rId63" Type="http://schemas.openxmlformats.org/officeDocument/2006/relationships/image" Target="../media/image36.png"  /><Relationship Id="rId64" Type="http://schemas.openxmlformats.org/officeDocument/2006/relationships/image" Target="../media/image43.png"  /><Relationship Id="rId65" Type="http://schemas.openxmlformats.org/officeDocument/2006/relationships/image" Target="../media/image56.png"  /><Relationship Id="rId66" Type="http://schemas.openxmlformats.org/officeDocument/2006/relationships/image" Target="../media/image36.png"  /><Relationship Id="rId67" Type="http://schemas.openxmlformats.org/officeDocument/2006/relationships/image" Target="../media/image37.png"  /><Relationship Id="rId68" Type="http://schemas.openxmlformats.org/officeDocument/2006/relationships/image" Target="../media/image39.png"  /><Relationship Id="rId69" Type="http://schemas.openxmlformats.org/officeDocument/2006/relationships/image" Target="../media/image36.png"  /><Relationship Id="rId7" Type="http://schemas.openxmlformats.org/officeDocument/2006/relationships/image" Target="../media/image34.png"  /><Relationship Id="rId70" Type="http://schemas.openxmlformats.org/officeDocument/2006/relationships/image" Target="../media/image37.png"  /><Relationship Id="rId71" Type="http://schemas.openxmlformats.org/officeDocument/2006/relationships/image" Target="../media/image40.png"  /><Relationship Id="rId72" Type="http://schemas.openxmlformats.org/officeDocument/2006/relationships/image" Target="../media/image36.png"  /><Relationship Id="rId73" Type="http://schemas.openxmlformats.org/officeDocument/2006/relationships/image" Target="../media/image37.png"  /><Relationship Id="rId74" Type="http://schemas.openxmlformats.org/officeDocument/2006/relationships/image" Target="../media/image41.png"  /><Relationship Id="rId75" Type="http://schemas.openxmlformats.org/officeDocument/2006/relationships/image" Target="../media/image36.png"  /><Relationship Id="rId76" Type="http://schemas.openxmlformats.org/officeDocument/2006/relationships/image" Target="../media/image37.png"  /><Relationship Id="rId77" Type="http://schemas.openxmlformats.org/officeDocument/2006/relationships/image" Target="../media/image42.png"  /><Relationship Id="rId78" Type="http://schemas.openxmlformats.org/officeDocument/2006/relationships/image" Target="../media/image36.png"  /><Relationship Id="rId79" Type="http://schemas.openxmlformats.org/officeDocument/2006/relationships/image" Target="../media/image37.png"  /><Relationship Id="rId8" Type="http://schemas.openxmlformats.org/officeDocument/2006/relationships/image" Target="../media/image35.png"  /><Relationship Id="rId80" Type="http://schemas.openxmlformats.org/officeDocument/2006/relationships/image" Target="../media/image57.png"  /><Relationship Id="rId81" Type="http://schemas.openxmlformats.org/officeDocument/2006/relationships/image" Target="../media/image36.png"  /><Relationship Id="rId82" Type="http://schemas.openxmlformats.org/officeDocument/2006/relationships/image" Target="../media/image37.png"  /><Relationship Id="rId83" Type="http://schemas.openxmlformats.org/officeDocument/2006/relationships/image" Target="../media/image58.png"  /><Relationship Id="rId84" Type="http://schemas.openxmlformats.org/officeDocument/2006/relationships/image" Target="../media/image36.png"  /><Relationship Id="rId85" Type="http://schemas.openxmlformats.org/officeDocument/2006/relationships/image" Target="../media/image37.png"  /><Relationship Id="rId86" Type="http://schemas.openxmlformats.org/officeDocument/2006/relationships/image" Target="../media/image55.png"  /><Relationship Id="rId9" Type="http://schemas.openxmlformats.org/officeDocument/2006/relationships/image" Target="../media/image3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76.png"  /><Relationship Id="rId4" Type="http://schemas.openxmlformats.org/officeDocument/2006/relationships/image" Target="../media/image277.png"  /><Relationship Id="rId5" Type="http://schemas.openxmlformats.org/officeDocument/2006/relationships/image" Target="../media/image128.png"  /><Relationship Id="rId6" Type="http://schemas.openxmlformats.org/officeDocument/2006/relationships/image" Target="../media/image267.png"  /><Relationship Id="rId7" Type="http://schemas.openxmlformats.org/officeDocument/2006/relationships/image" Target="../media/image27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79.png"  /><Relationship Id="rId4" Type="http://schemas.openxmlformats.org/officeDocument/2006/relationships/image" Target="../media/image277.png"  /><Relationship Id="rId5" Type="http://schemas.openxmlformats.org/officeDocument/2006/relationships/image" Target="../media/image128.png"  /><Relationship Id="rId6" Type="http://schemas.openxmlformats.org/officeDocument/2006/relationships/image" Target="../media/image26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80.png"  /><Relationship Id="rId4" Type="http://schemas.openxmlformats.org/officeDocument/2006/relationships/image" Target="../media/image277.png"  /><Relationship Id="rId5" Type="http://schemas.openxmlformats.org/officeDocument/2006/relationships/image" Target="../media/image128.png"  /><Relationship Id="rId6" Type="http://schemas.openxmlformats.org/officeDocument/2006/relationships/image" Target="../media/image26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2.png"  /><Relationship Id="rId3" Type="http://schemas.openxmlformats.org/officeDocument/2006/relationships/image" Target="../media/image124.png"  /><Relationship Id="rId4" Type="http://schemas.openxmlformats.org/officeDocument/2006/relationships/image" Target="../media/image281.png"  /><Relationship Id="rId5" Type="http://schemas.openxmlformats.org/officeDocument/2006/relationships/image" Target="../media/image282.png"  /><Relationship Id="rId6" Type="http://schemas.openxmlformats.org/officeDocument/2006/relationships/image" Target="../media/image283.png"  /><Relationship Id="rId7" Type="http://schemas.openxmlformats.org/officeDocument/2006/relationships/image" Target="../media/image277.png"  /><Relationship Id="rId8" Type="http://schemas.openxmlformats.org/officeDocument/2006/relationships/image" Target="../media/image128.png"  /><Relationship Id="rId9" Type="http://schemas.openxmlformats.org/officeDocument/2006/relationships/image" Target="../media/image26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91.png"  /><Relationship Id="rId11" Type="http://schemas.openxmlformats.org/officeDocument/2006/relationships/image" Target="../media/image292.png"  /><Relationship Id="rId12" Type="http://schemas.openxmlformats.org/officeDocument/2006/relationships/image" Target="../media/image277.png"  /><Relationship Id="rId13" Type="http://schemas.openxmlformats.org/officeDocument/2006/relationships/image" Target="../media/image128.png"  /><Relationship Id="rId14" Type="http://schemas.openxmlformats.org/officeDocument/2006/relationships/image" Target="../media/image267.png"  /><Relationship Id="rId2" Type="http://schemas.openxmlformats.org/officeDocument/2006/relationships/image" Target="../media/image124.png"  /><Relationship Id="rId3" Type="http://schemas.openxmlformats.org/officeDocument/2006/relationships/image" Target="../media/image284.png"  /><Relationship Id="rId4" Type="http://schemas.openxmlformats.org/officeDocument/2006/relationships/image" Target="../media/image285.png"  /><Relationship Id="rId5" Type="http://schemas.openxmlformats.org/officeDocument/2006/relationships/image" Target="../media/image286.png"  /><Relationship Id="rId6" Type="http://schemas.openxmlformats.org/officeDocument/2006/relationships/image" Target="../media/image287.png"  /><Relationship Id="rId7" Type="http://schemas.openxmlformats.org/officeDocument/2006/relationships/image" Target="../media/image288.png"  /><Relationship Id="rId8" Type="http://schemas.openxmlformats.org/officeDocument/2006/relationships/image" Target="../media/image289.png"  /><Relationship Id="rId9" Type="http://schemas.openxmlformats.org/officeDocument/2006/relationships/image" Target="../media/image290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93.png"  /><Relationship Id="rId4" Type="http://schemas.openxmlformats.org/officeDocument/2006/relationships/image" Target="../media/image294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29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296.png"  /><Relationship Id="rId4" Type="http://schemas.openxmlformats.org/officeDocument/2006/relationships/image" Target="../media/image294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8.png"  /><Relationship Id="rId11" Type="http://schemas.openxmlformats.org/officeDocument/2006/relationships/image" Target="../media/image129.png"  /><Relationship Id="rId12" Type="http://schemas.openxmlformats.org/officeDocument/2006/relationships/image" Target="../media/image294.png"  /><Relationship Id="rId2" Type="http://schemas.openxmlformats.org/officeDocument/2006/relationships/image" Target="../media/image262.png"  /><Relationship Id="rId3" Type="http://schemas.openxmlformats.org/officeDocument/2006/relationships/image" Target="../media/image124.png"  /><Relationship Id="rId4" Type="http://schemas.openxmlformats.org/officeDocument/2006/relationships/image" Target="../media/image297.png"  /><Relationship Id="rId5" Type="http://schemas.openxmlformats.org/officeDocument/2006/relationships/image" Target="../media/image298.png"  /><Relationship Id="rId6" Type="http://schemas.openxmlformats.org/officeDocument/2006/relationships/image" Target="../media/image299.png"  /><Relationship Id="rId7" Type="http://schemas.openxmlformats.org/officeDocument/2006/relationships/image" Target="../media/image300.png"  /><Relationship Id="rId8" Type="http://schemas.openxmlformats.org/officeDocument/2006/relationships/image" Target="../media/image301.png"  /><Relationship Id="rId9" Type="http://schemas.openxmlformats.org/officeDocument/2006/relationships/image" Target="../media/image302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303.png"  /><Relationship Id="rId4" Type="http://schemas.openxmlformats.org/officeDocument/2006/relationships/image" Target="../media/image304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30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306.png"  /><Relationship Id="rId4" Type="http://schemas.openxmlformats.org/officeDocument/2006/relationships/image" Target="../media/image304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4.png"  /><Relationship Id="rId11" Type="http://schemas.openxmlformats.org/officeDocument/2006/relationships/image" Target="../media/image61.png"  /><Relationship Id="rId12" Type="http://schemas.openxmlformats.org/officeDocument/2006/relationships/image" Target="../media/image36.png"  /><Relationship Id="rId13" Type="http://schemas.openxmlformats.org/officeDocument/2006/relationships/image" Target="../media/image43.png"  /><Relationship Id="rId14" Type="http://schemas.openxmlformats.org/officeDocument/2006/relationships/image" Target="../media/image56.png"  /><Relationship Id="rId15" Type="http://schemas.openxmlformats.org/officeDocument/2006/relationships/image" Target="../media/image36.png"  /><Relationship Id="rId16" Type="http://schemas.openxmlformats.org/officeDocument/2006/relationships/image" Target="../media/image37.png"  /><Relationship Id="rId17" Type="http://schemas.openxmlformats.org/officeDocument/2006/relationships/image" Target="../media/image39.png"  /><Relationship Id="rId18" Type="http://schemas.openxmlformats.org/officeDocument/2006/relationships/image" Target="../media/image36.png"  /><Relationship Id="rId19" Type="http://schemas.openxmlformats.org/officeDocument/2006/relationships/image" Target="../media/image37.png"  /><Relationship Id="rId2" Type="http://schemas.openxmlformats.org/officeDocument/2006/relationships/image" Target="../media/image7.png"  /><Relationship Id="rId20" Type="http://schemas.openxmlformats.org/officeDocument/2006/relationships/image" Target="../media/image51.png"  /><Relationship Id="rId21" Type="http://schemas.openxmlformats.org/officeDocument/2006/relationships/image" Target="../media/image36.png"  /><Relationship Id="rId22" Type="http://schemas.openxmlformats.org/officeDocument/2006/relationships/image" Target="../media/image37.png"  /><Relationship Id="rId23" Type="http://schemas.openxmlformats.org/officeDocument/2006/relationships/image" Target="../media/image41.png"  /><Relationship Id="rId24" Type="http://schemas.openxmlformats.org/officeDocument/2006/relationships/image" Target="../media/image36.png"  /><Relationship Id="rId25" Type="http://schemas.openxmlformats.org/officeDocument/2006/relationships/image" Target="../media/image37.png"  /><Relationship Id="rId26" Type="http://schemas.openxmlformats.org/officeDocument/2006/relationships/image" Target="../media/image42.png"  /><Relationship Id="rId27" Type="http://schemas.openxmlformats.org/officeDocument/2006/relationships/image" Target="../media/image36.png"  /><Relationship Id="rId28" Type="http://schemas.openxmlformats.org/officeDocument/2006/relationships/image" Target="../media/image37.png"  /><Relationship Id="rId29" Type="http://schemas.openxmlformats.org/officeDocument/2006/relationships/image" Target="../media/image62.png"  /><Relationship Id="rId3" Type="http://schemas.openxmlformats.org/officeDocument/2006/relationships/image" Target="../media/image59.png"  /><Relationship Id="rId30" Type="http://schemas.openxmlformats.org/officeDocument/2006/relationships/image" Target="../media/image36.png"  /><Relationship Id="rId31" Type="http://schemas.openxmlformats.org/officeDocument/2006/relationships/image" Target="../media/image37.png"  /><Relationship Id="rId32" Type="http://schemas.openxmlformats.org/officeDocument/2006/relationships/image" Target="../media/image58.png"  /><Relationship Id="rId33" Type="http://schemas.openxmlformats.org/officeDocument/2006/relationships/image" Target="../media/image36.png"  /><Relationship Id="rId34" Type="http://schemas.openxmlformats.org/officeDocument/2006/relationships/image" Target="../media/image43.png"  /><Relationship Id="rId35" Type="http://schemas.openxmlformats.org/officeDocument/2006/relationships/image" Target="../media/image63.png"  /><Relationship Id="rId36" Type="http://schemas.openxmlformats.org/officeDocument/2006/relationships/image" Target="../media/image36.png"  /><Relationship Id="rId37" Type="http://schemas.openxmlformats.org/officeDocument/2006/relationships/image" Target="../media/image43.png"  /><Relationship Id="rId38" Type="http://schemas.openxmlformats.org/officeDocument/2006/relationships/image" Target="../media/image56.png"  /><Relationship Id="rId39" Type="http://schemas.openxmlformats.org/officeDocument/2006/relationships/image" Target="../media/image36.png"  /><Relationship Id="rId4" Type="http://schemas.openxmlformats.org/officeDocument/2006/relationships/image" Target="../media/image9.png"  /><Relationship Id="rId40" Type="http://schemas.openxmlformats.org/officeDocument/2006/relationships/image" Target="../media/image37.png"  /><Relationship Id="rId41" Type="http://schemas.openxmlformats.org/officeDocument/2006/relationships/image" Target="../media/image39.png"  /><Relationship Id="rId42" Type="http://schemas.openxmlformats.org/officeDocument/2006/relationships/image" Target="../media/image36.png"  /><Relationship Id="rId43" Type="http://schemas.openxmlformats.org/officeDocument/2006/relationships/image" Target="../media/image37.png"  /><Relationship Id="rId44" Type="http://schemas.openxmlformats.org/officeDocument/2006/relationships/image" Target="../media/image51.png"  /><Relationship Id="rId45" Type="http://schemas.openxmlformats.org/officeDocument/2006/relationships/image" Target="../media/image36.png"  /><Relationship Id="rId46" Type="http://schemas.openxmlformats.org/officeDocument/2006/relationships/image" Target="../media/image37.png"  /><Relationship Id="rId47" Type="http://schemas.openxmlformats.org/officeDocument/2006/relationships/image" Target="../media/image41.png"  /><Relationship Id="rId48" Type="http://schemas.openxmlformats.org/officeDocument/2006/relationships/image" Target="../media/image36.png"  /><Relationship Id="rId49" Type="http://schemas.openxmlformats.org/officeDocument/2006/relationships/image" Target="../media/image37.png"  /><Relationship Id="rId5" Type="http://schemas.openxmlformats.org/officeDocument/2006/relationships/image" Target="../media/image10.png"  /><Relationship Id="rId50" Type="http://schemas.openxmlformats.org/officeDocument/2006/relationships/image" Target="../media/image42.png"  /><Relationship Id="rId51" Type="http://schemas.openxmlformats.org/officeDocument/2006/relationships/image" Target="../media/image36.png"  /><Relationship Id="rId52" Type="http://schemas.openxmlformats.org/officeDocument/2006/relationships/image" Target="../media/image37.png"  /><Relationship Id="rId53" Type="http://schemas.openxmlformats.org/officeDocument/2006/relationships/image" Target="../media/image62.png"  /><Relationship Id="rId54" Type="http://schemas.openxmlformats.org/officeDocument/2006/relationships/image" Target="../media/image36.png"  /><Relationship Id="rId55" Type="http://schemas.openxmlformats.org/officeDocument/2006/relationships/image" Target="../media/image37.png"  /><Relationship Id="rId56" Type="http://schemas.openxmlformats.org/officeDocument/2006/relationships/image" Target="../media/image58.png"  /><Relationship Id="rId57" Type="http://schemas.openxmlformats.org/officeDocument/2006/relationships/image" Target="../media/image36.png"  /><Relationship Id="rId58" Type="http://schemas.openxmlformats.org/officeDocument/2006/relationships/image" Target="../media/image37.png"  /><Relationship Id="rId59" Type="http://schemas.openxmlformats.org/officeDocument/2006/relationships/image" Target="../media/image46.png"  /><Relationship Id="rId6" Type="http://schemas.openxmlformats.org/officeDocument/2006/relationships/image" Target="../media/image33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60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307.png"  /><Relationship Id="rId4" Type="http://schemas.openxmlformats.org/officeDocument/2006/relationships/image" Target="../media/image304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28.png"  /><Relationship Id="rId11" Type="http://schemas.openxmlformats.org/officeDocument/2006/relationships/image" Target="../media/image129.png"  /><Relationship Id="rId2" Type="http://schemas.openxmlformats.org/officeDocument/2006/relationships/image" Target="../media/image262.png"  /><Relationship Id="rId3" Type="http://schemas.openxmlformats.org/officeDocument/2006/relationships/image" Target="../media/image124.png"  /><Relationship Id="rId4" Type="http://schemas.openxmlformats.org/officeDocument/2006/relationships/image" Target="../media/image308.png"  /><Relationship Id="rId5" Type="http://schemas.openxmlformats.org/officeDocument/2006/relationships/image" Target="../media/image309.png"  /><Relationship Id="rId6" Type="http://schemas.openxmlformats.org/officeDocument/2006/relationships/image" Target="../media/image310.png"  /><Relationship Id="rId7" Type="http://schemas.openxmlformats.org/officeDocument/2006/relationships/image" Target="../media/image311.png"  /><Relationship Id="rId8" Type="http://schemas.openxmlformats.org/officeDocument/2006/relationships/image" Target="../media/image312.png"  /><Relationship Id="rId9" Type="http://schemas.openxmlformats.org/officeDocument/2006/relationships/image" Target="../media/image30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04.png"  /><Relationship Id="rId11" Type="http://schemas.openxmlformats.org/officeDocument/2006/relationships/image" Target="../media/image128.png"  /><Relationship Id="rId12" Type="http://schemas.openxmlformats.org/officeDocument/2006/relationships/image" Target="../media/image129.png"  /><Relationship Id="rId2" Type="http://schemas.openxmlformats.org/officeDocument/2006/relationships/image" Target="../media/image124.png"  /><Relationship Id="rId3" Type="http://schemas.openxmlformats.org/officeDocument/2006/relationships/image" Target="../media/image313.png"  /><Relationship Id="rId4" Type="http://schemas.openxmlformats.org/officeDocument/2006/relationships/image" Target="../media/image314.png"  /><Relationship Id="rId5" Type="http://schemas.openxmlformats.org/officeDocument/2006/relationships/image" Target="../media/image315.png"  /><Relationship Id="rId6" Type="http://schemas.openxmlformats.org/officeDocument/2006/relationships/image" Target="../media/image316.png"  /><Relationship Id="rId7" Type="http://schemas.openxmlformats.org/officeDocument/2006/relationships/image" Target="../media/image317.png"  /><Relationship Id="rId8" Type="http://schemas.openxmlformats.org/officeDocument/2006/relationships/image" Target="../media/image318.png"  /><Relationship Id="rId9" Type="http://schemas.openxmlformats.org/officeDocument/2006/relationships/image" Target="../media/image319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24.png"  /><Relationship Id="rId2" Type="http://schemas.openxmlformats.org/officeDocument/2006/relationships/image" Target="../media/image124.png"  /><Relationship Id="rId3" Type="http://schemas.openxmlformats.org/officeDocument/2006/relationships/image" Target="../media/image320.png"  /><Relationship Id="rId4" Type="http://schemas.openxmlformats.org/officeDocument/2006/relationships/image" Target="../media/image321.png"  /><Relationship Id="rId5" Type="http://schemas.openxmlformats.org/officeDocument/2006/relationships/image" Target="../media/image322.png"  /><Relationship Id="rId6" Type="http://schemas.openxmlformats.org/officeDocument/2006/relationships/image" Target="../media/image323.png"  /><Relationship Id="rId7" Type="http://schemas.openxmlformats.org/officeDocument/2006/relationships/image" Target="../media/image128.png"  /><Relationship Id="rId8" Type="http://schemas.openxmlformats.org/officeDocument/2006/relationships/image" Target="../media/image267.png"  /><Relationship Id="rId9" Type="http://schemas.openxmlformats.org/officeDocument/2006/relationships/image" Target="../media/image26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325.png"  /><Relationship Id="rId4" Type="http://schemas.openxmlformats.org/officeDocument/2006/relationships/image" Target="../media/image326.png"  /><Relationship Id="rId5" Type="http://schemas.openxmlformats.org/officeDocument/2006/relationships/image" Target="../media/image327.png"  /><Relationship Id="rId6" Type="http://schemas.openxmlformats.org/officeDocument/2006/relationships/image" Target="../media/image128.png"  /><Relationship Id="rId7" Type="http://schemas.openxmlformats.org/officeDocument/2006/relationships/image" Target="../media/image129.png"  /><Relationship Id="rId8" Type="http://schemas.openxmlformats.org/officeDocument/2006/relationships/image" Target="../media/image32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329.png"  /><Relationship Id="rId4" Type="http://schemas.openxmlformats.org/officeDocument/2006/relationships/image" Target="../media/image330.png"  /><Relationship Id="rId5" Type="http://schemas.openxmlformats.org/officeDocument/2006/relationships/image" Target="../media/image128.png"  /><Relationship Id="rId6" Type="http://schemas.openxmlformats.org/officeDocument/2006/relationships/image" Target="../media/image129.png"  /><Relationship Id="rId7" Type="http://schemas.openxmlformats.org/officeDocument/2006/relationships/image" Target="../media/image327.png"  /><Relationship Id="rId8" Type="http://schemas.openxmlformats.org/officeDocument/2006/relationships/image" Target="../media/image262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1.png"  /><Relationship Id="rId3" Type="http://schemas.openxmlformats.org/officeDocument/2006/relationships/image" Target="../media/image332.png"  /><Relationship Id="rId4" Type="http://schemas.openxmlformats.org/officeDocument/2006/relationships/image" Target="../media/image333.png"  /><Relationship Id="rId5" Type="http://schemas.openxmlformats.org/officeDocument/2006/relationships/image" Target="../media/image334.png"  /><Relationship Id="rId6" Type="http://schemas.openxmlformats.org/officeDocument/2006/relationships/image" Target="../media/image335.png"  /><Relationship Id="rId7" Type="http://schemas.openxmlformats.org/officeDocument/2006/relationships/image" Target="../media/image336.png"  /><Relationship Id="rId8" Type="http://schemas.openxmlformats.org/officeDocument/2006/relationships/image" Target="../media/image337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338.png"  /><Relationship Id="rId4" Type="http://schemas.openxmlformats.org/officeDocument/2006/relationships/image" Target="../media/image339.png"  /><Relationship Id="rId5" Type="http://schemas.openxmlformats.org/officeDocument/2006/relationships/image" Target="../media/image128.png"  /><Relationship Id="rId6" Type="http://schemas.openxmlformats.org/officeDocument/2006/relationships/image" Target="../media/image267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340.png"  /><Relationship Id="rId4" Type="http://schemas.openxmlformats.org/officeDocument/2006/relationships/image" Target="../media/image341.png"  /><Relationship Id="rId5" Type="http://schemas.openxmlformats.org/officeDocument/2006/relationships/image" Target="../media/image342.png"  /><Relationship Id="rId6" Type="http://schemas.openxmlformats.org/officeDocument/2006/relationships/image" Target="../media/image339.png"  /><Relationship Id="rId7" Type="http://schemas.openxmlformats.org/officeDocument/2006/relationships/image" Target="../media/image128.png"  /><Relationship Id="rId8" Type="http://schemas.openxmlformats.org/officeDocument/2006/relationships/image" Target="../media/image267.png"  /><Relationship Id="rId9" Type="http://schemas.openxmlformats.org/officeDocument/2006/relationships/image" Target="../media/image262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343.png"  /><Relationship Id="rId4" Type="http://schemas.openxmlformats.org/officeDocument/2006/relationships/image" Target="../media/image344.png"  /><Relationship Id="rId5" Type="http://schemas.openxmlformats.org/officeDocument/2006/relationships/image" Target="../media/image128.png"  /><Relationship Id="rId6" Type="http://schemas.openxmlformats.org/officeDocument/2006/relationships/image" Target="../media/image267.png"  /><Relationship Id="rId7" Type="http://schemas.openxmlformats.org/officeDocument/2006/relationships/image" Target="../media/image34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4.png"  /><Relationship Id="rId3" Type="http://schemas.openxmlformats.org/officeDocument/2006/relationships/image" Target="../media/image346.png"  /><Relationship Id="rId4" Type="http://schemas.openxmlformats.org/officeDocument/2006/relationships/image" Target="../media/image344.png"  /><Relationship Id="rId5" Type="http://schemas.openxmlformats.org/officeDocument/2006/relationships/image" Target="../media/image128.png"  /><Relationship Id="rId6" Type="http://schemas.openxmlformats.org/officeDocument/2006/relationships/image" Target="../media/image267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7.png"  /><Relationship Id="rId11" Type="http://schemas.openxmlformats.org/officeDocument/2006/relationships/image" Target="../media/image353.png"  /><Relationship Id="rId2" Type="http://schemas.openxmlformats.org/officeDocument/2006/relationships/image" Target="../media/image332.png"  /><Relationship Id="rId3" Type="http://schemas.openxmlformats.org/officeDocument/2006/relationships/image" Target="../media/image347.png"  /><Relationship Id="rId4" Type="http://schemas.openxmlformats.org/officeDocument/2006/relationships/image" Target="../media/image348.png"  /><Relationship Id="rId5" Type="http://schemas.openxmlformats.org/officeDocument/2006/relationships/image" Target="../media/image349.png"  /><Relationship Id="rId6" Type="http://schemas.openxmlformats.org/officeDocument/2006/relationships/image" Target="../media/image350.png"  /><Relationship Id="rId7" Type="http://schemas.openxmlformats.org/officeDocument/2006/relationships/image" Target="../media/image351.png"  /><Relationship Id="rId8" Type="http://schemas.openxmlformats.org/officeDocument/2006/relationships/image" Target="../media/image352.png"  /><Relationship Id="rId9" Type="http://schemas.openxmlformats.org/officeDocument/2006/relationships/image" Target="../media/image336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6.png"  /><Relationship Id="rId11" Type="http://schemas.openxmlformats.org/officeDocument/2006/relationships/image" Target="../media/image337.png"  /><Relationship Id="rId2" Type="http://schemas.openxmlformats.org/officeDocument/2006/relationships/image" Target="../media/image332.png"  /><Relationship Id="rId3" Type="http://schemas.openxmlformats.org/officeDocument/2006/relationships/image" Target="../media/image354.png"  /><Relationship Id="rId4" Type="http://schemas.openxmlformats.org/officeDocument/2006/relationships/image" Target="../media/image355.png"  /><Relationship Id="rId5" Type="http://schemas.openxmlformats.org/officeDocument/2006/relationships/image" Target="../media/image356.png"  /><Relationship Id="rId6" Type="http://schemas.openxmlformats.org/officeDocument/2006/relationships/image" Target="../media/image357.png"  /><Relationship Id="rId7" Type="http://schemas.openxmlformats.org/officeDocument/2006/relationships/image" Target="../media/image358.png"  /><Relationship Id="rId8" Type="http://schemas.openxmlformats.org/officeDocument/2006/relationships/image" Target="../media/image359.png"  /><Relationship Id="rId9" Type="http://schemas.openxmlformats.org/officeDocument/2006/relationships/image" Target="../media/image35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362.png"  /><Relationship Id="rId5" Type="http://schemas.openxmlformats.org/officeDocument/2006/relationships/image" Target="../media/image363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366.png"  /><Relationship Id="rId5" Type="http://schemas.openxmlformats.org/officeDocument/2006/relationships/image" Target="../media/image367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6.png"  /><Relationship Id="rId11" Type="http://schemas.openxmlformats.org/officeDocument/2006/relationships/image" Target="../media/image377.png"  /><Relationship Id="rId12" Type="http://schemas.openxmlformats.org/officeDocument/2006/relationships/image" Target="../media/image378.png"  /><Relationship Id="rId13" Type="http://schemas.openxmlformats.org/officeDocument/2006/relationships/image" Target="../media/image379.png"  /><Relationship Id="rId14" Type="http://schemas.openxmlformats.org/officeDocument/2006/relationships/image" Target="../media/image380.png"  /><Relationship Id="rId15" Type="http://schemas.openxmlformats.org/officeDocument/2006/relationships/image" Target="../media/image381.png"  /><Relationship Id="rId16" Type="http://schemas.openxmlformats.org/officeDocument/2006/relationships/image" Target="../media/image382.png"  /><Relationship Id="rId17" Type="http://schemas.openxmlformats.org/officeDocument/2006/relationships/image" Target="../media/image383.png"  /><Relationship Id="rId18" Type="http://schemas.openxmlformats.org/officeDocument/2006/relationships/image" Target="../media/image384.png"  /><Relationship Id="rId19" Type="http://schemas.openxmlformats.org/officeDocument/2006/relationships/image" Target="../media/image385.png"  /><Relationship Id="rId2" Type="http://schemas.openxmlformats.org/officeDocument/2006/relationships/image" Target="../media/image368.png"  /><Relationship Id="rId20" Type="http://schemas.openxmlformats.org/officeDocument/2006/relationships/image" Target="../media/image386.png"  /><Relationship Id="rId21" Type="http://schemas.openxmlformats.org/officeDocument/2006/relationships/image" Target="../media/image387.png"  /><Relationship Id="rId22" Type="http://schemas.openxmlformats.org/officeDocument/2006/relationships/image" Target="../media/image388.png"  /><Relationship Id="rId23" Type="http://schemas.openxmlformats.org/officeDocument/2006/relationships/image" Target="../media/image389.png"  /><Relationship Id="rId24" Type="http://schemas.openxmlformats.org/officeDocument/2006/relationships/image" Target="../media/image390.png"  /><Relationship Id="rId25" Type="http://schemas.openxmlformats.org/officeDocument/2006/relationships/image" Target="../media/image391.png"  /><Relationship Id="rId26" Type="http://schemas.openxmlformats.org/officeDocument/2006/relationships/image" Target="../media/image392.png"  /><Relationship Id="rId27" Type="http://schemas.openxmlformats.org/officeDocument/2006/relationships/image" Target="../media/image393.png"  /><Relationship Id="rId28" Type="http://schemas.openxmlformats.org/officeDocument/2006/relationships/image" Target="../media/image394.png"  /><Relationship Id="rId29" Type="http://schemas.openxmlformats.org/officeDocument/2006/relationships/image" Target="../media/image395.png"  /><Relationship Id="rId3" Type="http://schemas.openxmlformats.org/officeDocument/2006/relationships/image" Target="../media/image369.png"  /><Relationship Id="rId30" Type="http://schemas.openxmlformats.org/officeDocument/2006/relationships/image" Target="../media/image364.png"  /><Relationship Id="rId31" Type="http://schemas.openxmlformats.org/officeDocument/2006/relationships/image" Target="../media/image365.png"  /><Relationship Id="rId32" Type="http://schemas.openxmlformats.org/officeDocument/2006/relationships/image" Target="../media/image396.png"  /><Relationship Id="rId33" Type="http://schemas.openxmlformats.org/officeDocument/2006/relationships/image" Target="../media/image397.png"  /><Relationship Id="rId34" Type="http://schemas.openxmlformats.org/officeDocument/2006/relationships/image" Target="../media/image398.png"  /><Relationship Id="rId35" Type="http://schemas.openxmlformats.org/officeDocument/2006/relationships/image" Target="../media/image399.png"  /><Relationship Id="rId4" Type="http://schemas.openxmlformats.org/officeDocument/2006/relationships/image" Target="../media/image370.png"  /><Relationship Id="rId5" Type="http://schemas.openxmlformats.org/officeDocument/2006/relationships/image" Target="../media/image371.png"  /><Relationship Id="rId6" Type="http://schemas.openxmlformats.org/officeDocument/2006/relationships/image" Target="../media/image372.png"  /><Relationship Id="rId7" Type="http://schemas.openxmlformats.org/officeDocument/2006/relationships/image" Target="../media/image373.png"  /><Relationship Id="rId8" Type="http://schemas.openxmlformats.org/officeDocument/2006/relationships/image" Target="../media/image374.png"  /><Relationship Id="rId9" Type="http://schemas.openxmlformats.org/officeDocument/2006/relationships/image" Target="../media/image37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06.png"  /><Relationship Id="rId11" Type="http://schemas.openxmlformats.org/officeDocument/2006/relationships/image" Target="../media/image364.png"  /><Relationship Id="rId12" Type="http://schemas.openxmlformats.org/officeDocument/2006/relationships/image" Target="../media/image365.png"  /><Relationship Id="rId2" Type="http://schemas.openxmlformats.org/officeDocument/2006/relationships/image" Target="../media/image400.png"  /><Relationship Id="rId3" Type="http://schemas.openxmlformats.org/officeDocument/2006/relationships/image" Target="../media/image401.png"  /><Relationship Id="rId4" Type="http://schemas.openxmlformats.org/officeDocument/2006/relationships/image" Target="../media/image402.png"  /><Relationship Id="rId5" Type="http://schemas.openxmlformats.org/officeDocument/2006/relationships/image" Target="../media/image403.png"  /><Relationship Id="rId6" Type="http://schemas.openxmlformats.org/officeDocument/2006/relationships/image" Target="../media/image376.png"  /><Relationship Id="rId7" Type="http://schemas.openxmlformats.org/officeDocument/2006/relationships/image" Target="../media/image404.png"  /><Relationship Id="rId8" Type="http://schemas.openxmlformats.org/officeDocument/2006/relationships/image" Target="../media/image405.png"  /><Relationship Id="rId9" Type="http://schemas.openxmlformats.org/officeDocument/2006/relationships/image" Target="../media/image360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06.png"  /><Relationship Id="rId11" Type="http://schemas.openxmlformats.org/officeDocument/2006/relationships/image" Target="../media/image364.png"  /><Relationship Id="rId12" Type="http://schemas.openxmlformats.org/officeDocument/2006/relationships/image" Target="../media/image365.png"  /><Relationship Id="rId2" Type="http://schemas.openxmlformats.org/officeDocument/2006/relationships/image" Target="../media/image407.png"  /><Relationship Id="rId3" Type="http://schemas.openxmlformats.org/officeDocument/2006/relationships/image" Target="../media/image408.png"  /><Relationship Id="rId4" Type="http://schemas.openxmlformats.org/officeDocument/2006/relationships/image" Target="../media/image409.png"  /><Relationship Id="rId5" Type="http://schemas.openxmlformats.org/officeDocument/2006/relationships/image" Target="../media/image410.png"  /><Relationship Id="rId6" Type="http://schemas.openxmlformats.org/officeDocument/2006/relationships/image" Target="../media/image376.png"  /><Relationship Id="rId7" Type="http://schemas.openxmlformats.org/officeDocument/2006/relationships/image" Target="../media/image411.png"  /><Relationship Id="rId8" Type="http://schemas.openxmlformats.org/officeDocument/2006/relationships/image" Target="../media/image412.png"  /><Relationship Id="rId9" Type="http://schemas.openxmlformats.org/officeDocument/2006/relationships/image" Target="../media/image360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19.png"  /><Relationship Id="rId11" Type="http://schemas.openxmlformats.org/officeDocument/2006/relationships/image" Target="../media/image420.png"  /><Relationship Id="rId12" Type="http://schemas.openxmlformats.org/officeDocument/2006/relationships/image" Target="../media/image421.png"  /><Relationship Id="rId13" Type="http://schemas.openxmlformats.org/officeDocument/2006/relationships/image" Target="../media/image422.png"  /><Relationship Id="rId14" Type="http://schemas.openxmlformats.org/officeDocument/2006/relationships/image" Target="../media/image423.png"  /><Relationship Id="rId15" Type="http://schemas.openxmlformats.org/officeDocument/2006/relationships/image" Target="../media/image406.png"  /><Relationship Id="rId16" Type="http://schemas.openxmlformats.org/officeDocument/2006/relationships/image" Target="../media/image364.png"  /><Relationship Id="rId17" Type="http://schemas.openxmlformats.org/officeDocument/2006/relationships/image" Target="../media/image365.png"  /><Relationship Id="rId2" Type="http://schemas.openxmlformats.org/officeDocument/2006/relationships/image" Target="../media/image413.png"  /><Relationship Id="rId3" Type="http://schemas.openxmlformats.org/officeDocument/2006/relationships/image" Target="../media/image414.png"  /><Relationship Id="rId4" Type="http://schemas.openxmlformats.org/officeDocument/2006/relationships/image" Target="../media/image376.png"  /><Relationship Id="rId5" Type="http://schemas.openxmlformats.org/officeDocument/2006/relationships/image" Target="../media/image415.png"  /><Relationship Id="rId6" Type="http://schemas.openxmlformats.org/officeDocument/2006/relationships/image" Target="../media/image416.png"  /><Relationship Id="rId7" Type="http://schemas.openxmlformats.org/officeDocument/2006/relationships/image" Target="../media/image417.png"  /><Relationship Id="rId8" Type="http://schemas.openxmlformats.org/officeDocument/2006/relationships/image" Target="../media/image360.png"  /><Relationship Id="rId9" Type="http://schemas.openxmlformats.org/officeDocument/2006/relationships/image" Target="../media/image418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30.png"  /><Relationship Id="rId11" Type="http://schemas.openxmlformats.org/officeDocument/2006/relationships/image" Target="../media/image431.png"  /><Relationship Id="rId12" Type="http://schemas.openxmlformats.org/officeDocument/2006/relationships/image" Target="../media/image432.png"  /><Relationship Id="rId13" Type="http://schemas.openxmlformats.org/officeDocument/2006/relationships/image" Target="../media/image364.png"  /><Relationship Id="rId14" Type="http://schemas.openxmlformats.org/officeDocument/2006/relationships/image" Target="../media/image365.png"  /><Relationship Id="rId15" Type="http://schemas.openxmlformats.org/officeDocument/2006/relationships/image" Target="../media/image433.png"  /><Relationship Id="rId16" Type="http://schemas.openxmlformats.org/officeDocument/2006/relationships/image" Target="../media/image434.png"  /><Relationship Id="rId17" Type="http://schemas.openxmlformats.org/officeDocument/2006/relationships/image" Target="../media/image435.png"  /><Relationship Id="rId2" Type="http://schemas.openxmlformats.org/officeDocument/2006/relationships/image" Target="../media/image424.png"  /><Relationship Id="rId3" Type="http://schemas.openxmlformats.org/officeDocument/2006/relationships/image" Target="../media/image425.png"  /><Relationship Id="rId4" Type="http://schemas.openxmlformats.org/officeDocument/2006/relationships/image" Target="../media/image426.png"  /><Relationship Id="rId5" Type="http://schemas.openxmlformats.org/officeDocument/2006/relationships/image" Target="../media/image427.png"  /><Relationship Id="rId6" Type="http://schemas.openxmlformats.org/officeDocument/2006/relationships/image" Target="../media/image376.png"  /><Relationship Id="rId7" Type="http://schemas.openxmlformats.org/officeDocument/2006/relationships/image" Target="../media/image428.png"  /><Relationship Id="rId8" Type="http://schemas.openxmlformats.org/officeDocument/2006/relationships/image" Target="../media/image429.png"  /><Relationship Id="rId9" Type="http://schemas.openxmlformats.org/officeDocument/2006/relationships/image" Target="../media/image36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3.png"  /><Relationship Id="rId11" Type="http://schemas.openxmlformats.org/officeDocument/2006/relationships/image" Target="../media/image69.png"  /><Relationship Id="rId12" Type="http://schemas.openxmlformats.org/officeDocument/2006/relationships/image" Target="../media/image74.png"  /><Relationship Id="rId13" Type="http://schemas.openxmlformats.org/officeDocument/2006/relationships/image" Target="../media/image75.png"  /><Relationship Id="rId14" Type="http://schemas.openxmlformats.org/officeDocument/2006/relationships/image" Target="../media/image76.png"  /><Relationship Id="rId15" Type="http://schemas.openxmlformats.org/officeDocument/2006/relationships/image" Target="../media/image73.png"  /><Relationship Id="rId16" Type="http://schemas.openxmlformats.org/officeDocument/2006/relationships/image" Target="../media/image69.png"  /><Relationship Id="rId17" Type="http://schemas.openxmlformats.org/officeDocument/2006/relationships/image" Target="../media/image77.png"  /><Relationship Id="rId18" Type="http://schemas.openxmlformats.org/officeDocument/2006/relationships/image" Target="../media/image78.png"  /><Relationship Id="rId19" Type="http://schemas.openxmlformats.org/officeDocument/2006/relationships/image" Target="../media/image79.png"  /><Relationship Id="rId2" Type="http://schemas.openxmlformats.org/officeDocument/2006/relationships/image" Target="../media/image7.png"  /><Relationship Id="rId20" Type="http://schemas.openxmlformats.org/officeDocument/2006/relationships/image" Target="../media/image9.png"  /><Relationship Id="rId21" Type="http://schemas.openxmlformats.org/officeDocument/2006/relationships/image" Target="../media/image10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8.png"  /><Relationship Id="rId11" Type="http://schemas.openxmlformats.org/officeDocument/2006/relationships/image" Target="../media/image441.png"  /><Relationship Id="rId12" Type="http://schemas.openxmlformats.org/officeDocument/2006/relationships/image" Target="../media/image442.png"  /><Relationship Id="rId13" Type="http://schemas.openxmlformats.org/officeDocument/2006/relationships/image" Target="../media/image389.png"  /><Relationship Id="rId14" Type="http://schemas.openxmlformats.org/officeDocument/2006/relationships/image" Target="../media/image443.png"  /><Relationship Id="rId15" Type="http://schemas.openxmlformats.org/officeDocument/2006/relationships/image" Target="../media/image444.png"  /><Relationship Id="rId16" Type="http://schemas.openxmlformats.org/officeDocument/2006/relationships/image" Target="../media/image445.png"  /><Relationship Id="rId17" Type="http://schemas.openxmlformats.org/officeDocument/2006/relationships/image" Target="../media/image446.png"  /><Relationship Id="rId18" Type="http://schemas.openxmlformats.org/officeDocument/2006/relationships/image" Target="../media/image447.png"  /><Relationship Id="rId19" Type="http://schemas.openxmlformats.org/officeDocument/2006/relationships/image" Target="../media/image448.png"  /><Relationship Id="rId2" Type="http://schemas.openxmlformats.org/officeDocument/2006/relationships/image" Target="../media/image436.png"  /><Relationship Id="rId20" Type="http://schemas.openxmlformats.org/officeDocument/2006/relationships/image" Target="../media/image449.png"  /><Relationship Id="rId21" Type="http://schemas.openxmlformats.org/officeDocument/2006/relationships/image" Target="../media/image450.png"  /><Relationship Id="rId22" Type="http://schemas.openxmlformats.org/officeDocument/2006/relationships/image" Target="../media/image364.png"  /><Relationship Id="rId23" Type="http://schemas.openxmlformats.org/officeDocument/2006/relationships/image" Target="../media/image365.png"  /><Relationship Id="rId24" Type="http://schemas.openxmlformats.org/officeDocument/2006/relationships/image" Target="../media/image386.png"  /><Relationship Id="rId25" Type="http://schemas.openxmlformats.org/officeDocument/2006/relationships/image" Target="../media/image451.png"  /><Relationship Id="rId26" Type="http://schemas.openxmlformats.org/officeDocument/2006/relationships/image" Target="../media/image381.png"  /><Relationship Id="rId27" Type="http://schemas.openxmlformats.org/officeDocument/2006/relationships/image" Target="../media/image452.png"  /><Relationship Id="rId28" Type="http://schemas.openxmlformats.org/officeDocument/2006/relationships/image" Target="../media/image392.png"  /><Relationship Id="rId29" Type="http://schemas.openxmlformats.org/officeDocument/2006/relationships/image" Target="../media/image384.png"  /><Relationship Id="rId3" Type="http://schemas.openxmlformats.org/officeDocument/2006/relationships/image" Target="../media/image360.png"  /><Relationship Id="rId4" Type="http://schemas.openxmlformats.org/officeDocument/2006/relationships/image" Target="../media/image437.png"  /><Relationship Id="rId5" Type="http://schemas.openxmlformats.org/officeDocument/2006/relationships/image" Target="../media/image438.png"  /><Relationship Id="rId6" Type="http://schemas.openxmlformats.org/officeDocument/2006/relationships/image" Target="../media/image439.png"  /><Relationship Id="rId7" Type="http://schemas.openxmlformats.org/officeDocument/2006/relationships/image" Target="../media/image440.png"  /><Relationship Id="rId8" Type="http://schemas.openxmlformats.org/officeDocument/2006/relationships/image" Target="../media/image376.png"  /><Relationship Id="rId9" Type="http://schemas.openxmlformats.org/officeDocument/2006/relationships/image" Target="../media/image377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58.png"  /><Relationship Id="rId11" Type="http://schemas.openxmlformats.org/officeDocument/2006/relationships/image" Target="../media/image459.png"  /><Relationship Id="rId12" Type="http://schemas.openxmlformats.org/officeDocument/2006/relationships/image" Target="../media/image389.png"  /><Relationship Id="rId13" Type="http://schemas.openxmlformats.org/officeDocument/2006/relationships/image" Target="../media/image460.png"  /><Relationship Id="rId14" Type="http://schemas.openxmlformats.org/officeDocument/2006/relationships/image" Target="../media/image461.png"  /><Relationship Id="rId15" Type="http://schemas.openxmlformats.org/officeDocument/2006/relationships/image" Target="../media/image445.png"  /><Relationship Id="rId16" Type="http://schemas.openxmlformats.org/officeDocument/2006/relationships/image" Target="../media/image462.png"  /><Relationship Id="rId17" Type="http://schemas.openxmlformats.org/officeDocument/2006/relationships/image" Target="../media/image463.png"  /><Relationship Id="rId18" Type="http://schemas.openxmlformats.org/officeDocument/2006/relationships/image" Target="../media/image448.png"  /><Relationship Id="rId19" Type="http://schemas.openxmlformats.org/officeDocument/2006/relationships/image" Target="../media/image464.png"  /><Relationship Id="rId2" Type="http://schemas.openxmlformats.org/officeDocument/2006/relationships/image" Target="../media/image453.png"  /><Relationship Id="rId20" Type="http://schemas.openxmlformats.org/officeDocument/2006/relationships/image" Target="../media/image360.png"  /><Relationship Id="rId21" Type="http://schemas.openxmlformats.org/officeDocument/2006/relationships/image" Target="../media/image465.png"  /><Relationship Id="rId22" Type="http://schemas.openxmlformats.org/officeDocument/2006/relationships/image" Target="../media/image364.png"  /><Relationship Id="rId23" Type="http://schemas.openxmlformats.org/officeDocument/2006/relationships/image" Target="../media/image365.png"  /><Relationship Id="rId24" Type="http://schemas.openxmlformats.org/officeDocument/2006/relationships/image" Target="../media/image466.png"  /><Relationship Id="rId25" Type="http://schemas.openxmlformats.org/officeDocument/2006/relationships/image" Target="../media/image386.png"  /><Relationship Id="rId26" Type="http://schemas.openxmlformats.org/officeDocument/2006/relationships/image" Target="../media/image467.png"  /><Relationship Id="rId27" Type="http://schemas.openxmlformats.org/officeDocument/2006/relationships/image" Target="../media/image381.png"  /><Relationship Id="rId28" Type="http://schemas.openxmlformats.org/officeDocument/2006/relationships/image" Target="../media/image392.png"  /><Relationship Id="rId29" Type="http://schemas.openxmlformats.org/officeDocument/2006/relationships/image" Target="../media/image384.png"  /><Relationship Id="rId3" Type="http://schemas.openxmlformats.org/officeDocument/2006/relationships/image" Target="../media/image454.png"  /><Relationship Id="rId4" Type="http://schemas.openxmlformats.org/officeDocument/2006/relationships/image" Target="../media/image455.png"  /><Relationship Id="rId5" Type="http://schemas.openxmlformats.org/officeDocument/2006/relationships/image" Target="../media/image456.png"  /><Relationship Id="rId6" Type="http://schemas.openxmlformats.org/officeDocument/2006/relationships/image" Target="../media/image457.png"  /><Relationship Id="rId7" Type="http://schemas.openxmlformats.org/officeDocument/2006/relationships/image" Target="../media/image376.png"  /><Relationship Id="rId8" Type="http://schemas.openxmlformats.org/officeDocument/2006/relationships/image" Target="../media/image377.png"  /><Relationship Id="rId9" Type="http://schemas.openxmlformats.org/officeDocument/2006/relationships/image" Target="../media/image378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70.png"  /><Relationship Id="rId11" Type="http://schemas.openxmlformats.org/officeDocument/2006/relationships/image" Target="../media/image471.png"  /><Relationship Id="rId12" Type="http://schemas.openxmlformats.org/officeDocument/2006/relationships/image" Target="../media/image472.png"  /><Relationship Id="rId13" Type="http://schemas.openxmlformats.org/officeDocument/2006/relationships/image" Target="../media/image473.png"  /><Relationship Id="rId14" Type="http://schemas.openxmlformats.org/officeDocument/2006/relationships/image" Target="../media/image474.png"  /><Relationship Id="rId15" Type="http://schemas.openxmlformats.org/officeDocument/2006/relationships/image" Target="../media/image475.png"  /><Relationship Id="rId16" Type="http://schemas.openxmlformats.org/officeDocument/2006/relationships/image" Target="../media/image476.png"  /><Relationship Id="rId17" Type="http://schemas.openxmlformats.org/officeDocument/2006/relationships/image" Target="../media/image477.png"  /><Relationship Id="rId18" Type="http://schemas.openxmlformats.org/officeDocument/2006/relationships/image" Target="../media/image478.png"  /><Relationship Id="rId19" Type="http://schemas.openxmlformats.org/officeDocument/2006/relationships/image" Target="../media/image479.png"  /><Relationship Id="rId2" Type="http://schemas.openxmlformats.org/officeDocument/2006/relationships/image" Target="../media/image453.png"  /><Relationship Id="rId20" Type="http://schemas.openxmlformats.org/officeDocument/2006/relationships/image" Target="../media/image480.png"  /><Relationship Id="rId21" Type="http://schemas.openxmlformats.org/officeDocument/2006/relationships/image" Target="../media/image481.png"  /><Relationship Id="rId22" Type="http://schemas.openxmlformats.org/officeDocument/2006/relationships/image" Target="../media/image482.png"  /><Relationship Id="rId23" Type="http://schemas.openxmlformats.org/officeDocument/2006/relationships/image" Target="../media/image483.png"  /><Relationship Id="rId24" Type="http://schemas.openxmlformats.org/officeDocument/2006/relationships/image" Target="../media/image484.png"  /><Relationship Id="rId25" Type="http://schemas.openxmlformats.org/officeDocument/2006/relationships/image" Target="../media/image485.png"  /><Relationship Id="rId26" Type="http://schemas.openxmlformats.org/officeDocument/2006/relationships/image" Target="../media/image486.png"  /><Relationship Id="rId27" Type="http://schemas.openxmlformats.org/officeDocument/2006/relationships/image" Target="../media/image487.png"  /><Relationship Id="rId28" Type="http://schemas.openxmlformats.org/officeDocument/2006/relationships/image" Target="../media/image488.png"  /><Relationship Id="rId29" Type="http://schemas.openxmlformats.org/officeDocument/2006/relationships/image" Target="../media/image489.png"  /><Relationship Id="rId3" Type="http://schemas.openxmlformats.org/officeDocument/2006/relationships/image" Target="../media/image360.png"  /><Relationship Id="rId30" Type="http://schemas.openxmlformats.org/officeDocument/2006/relationships/image" Target="../media/image490.png"  /><Relationship Id="rId31" Type="http://schemas.openxmlformats.org/officeDocument/2006/relationships/image" Target="../media/image491.png"  /><Relationship Id="rId32" Type="http://schemas.openxmlformats.org/officeDocument/2006/relationships/image" Target="../media/image492.png"  /><Relationship Id="rId33" Type="http://schemas.openxmlformats.org/officeDocument/2006/relationships/image" Target="../media/image493.png"  /><Relationship Id="rId34" Type="http://schemas.openxmlformats.org/officeDocument/2006/relationships/image" Target="../media/image494.png"  /><Relationship Id="rId35" Type="http://schemas.openxmlformats.org/officeDocument/2006/relationships/image" Target="../media/image495.png"  /><Relationship Id="rId4" Type="http://schemas.openxmlformats.org/officeDocument/2006/relationships/image" Target="../media/image465.png"  /><Relationship Id="rId5" Type="http://schemas.openxmlformats.org/officeDocument/2006/relationships/image" Target="../media/image364.png"  /><Relationship Id="rId6" Type="http://schemas.openxmlformats.org/officeDocument/2006/relationships/image" Target="../media/image365.png"  /><Relationship Id="rId7" Type="http://schemas.openxmlformats.org/officeDocument/2006/relationships/image" Target="../media/image468.png"  /><Relationship Id="rId8" Type="http://schemas.openxmlformats.org/officeDocument/2006/relationships/image" Target="../media/image376.png"  /><Relationship Id="rId9" Type="http://schemas.openxmlformats.org/officeDocument/2006/relationships/image" Target="../media/image469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58.png"  /><Relationship Id="rId11" Type="http://schemas.openxmlformats.org/officeDocument/2006/relationships/image" Target="../media/image378.png"  /><Relationship Id="rId12" Type="http://schemas.openxmlformats.org/officeDocument/2006/relationships/image" Target="../media/image472.png"  /><Relationship Id="rId13" Type="http://schemas.openxmlformats.org/officeDocument/2006/relationships/image" Target="../media/image501.png"  /><Relationship Id="rId14" Type="http://schemas.openxmlformats.org/officeDocument/2006/relationships/image" Target="../media/image364.png"  /><Relationship Id="rId15" Type="http://schemas.openxmlformats.org/officeDocument/2006/relationships/image" Target="../media/image365.png"  /><Relationship Id="rId2" Type="http://schemas.openxmlformats.org/officeDocument/2006/relationships/image" Target="../media/image496.png"  /><Relationship Id="rId3" Type="http://schemas.openxmlformats.org/officeDocument/2006/relationships/image" Target="../media/image360.png"  /><Relationship Id="rId4" Type="http://schemas.openxmlformats.org/officeDocument/2006/relationships/image" Target="../media/image497.png"  /><Relationship Id="rId5" Type="http://schemas.openxmlformats.org/officeDocument/2006/relationships/image" Target="../media/image498.png"  /><Relationship Id="rId6" Type="http://schemas.openxmlformats.org/officeDocument/2006/relationships/image" Target="../media/image376.png"  /><Relationship Id="rId7" Type="http://schemas.openxmlformats.org/officeDocument/2006/relationships/image" Target="../media/image377.png"  /><Relationship Id="rId8" Type="http://schemas.openxmlformats.org/officeDocument/2006/relationships/image" Target="../media/image499.png"  /><Relationship Id="rId9" Type="http://schemas.openxmlformats.org/officeDocument/2006/relationships/image" Target="../media/image500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08.png"  /><Relationship Id="rId11" Type="http://schemas.openxmlformats.org/officeDocument/2006/relationships/image" Target="../media/image509.png"  /><Relationship Id="rId12" Type="http://schemas.openxmlformats.org/officeDocument/2006/relationships/image" Target="../media/image510.png"  /><Relationship Id="rId13" Type="http://schemas.openxmlformats.org/officeDocument/2006/relationships/image" Target="../media/image511.png"  /><Relationship Id="rId14" Type="http://schemas.openxmlformats.org/officeDocument/2006/relationships/image" Target="../media/image399.png"  /><Relationship Id="rId15" Type="http://schemas.openxmlformats.org/officeDocument/2006/relationships/image" Target="../media/image512.png"  /><Relationship Id="rId16" Type="http://schemas.openxmlformats.org/officeDocument/2006/relationships/image" Target="../media/image513.png"  /><Relationship Id="rId17" Type="http://schemas.openxmlformats.org/officeDocument/2006/relationships/image" Target="../media/image514.png"  /><Relationship Id="rId18" Type="http://schemas.openxmlformats.org/officeDocument/2006/relationships/image" Target="../media/image515.png"  /><Relationship Id="rId19" Type="http://schemas.openxmlformats.org/officeDocument/2006/relationships/image" Target="../media/image516.png"  /><Relationship Id="rId2" Type="http://schemas.openxmlformats.org/officeDocument/2006/relationships/image" Target="../media/image502.png"  /><Relationship Id="rId20" Type="http://schemas.openxmlformats.org/officeDocument/2006/relationships/image" Target="../media/image517.png"  /><Relationship Id="rId21" Type="http://schemas.openxmlformats.org/officeDocument/2006/relationships/image" Target="../media/image397.png"  /><Relationship Id="rId22" Type="http://schemas.openxmlformats.org/officeDocument/2006/relationships/image" Target="../media/image364.png"  /><Relationship Id="rId23" Type="http://schemas.openxmlformats.org/officeDocument/2006/relationships/image" Target="../media/image365.png"  /><Relationship Id="rId24" Type="http://schemas.openxmlformats.org/officeDocument/2006/relationships/image" Target="../media/image518.png"  /><Relationship Id="rId25" Type="http://schemas.openxmlformats.org/officeDocument/2006/relationships/image" Target="../media/image519.png"  /><Relationship Id="rId26" Type="http://schemas.openxmlformats.org/officeDocument/2006/relationships/image" Target="../media/image520.png"  /><Relationship Id="rId27" Type="http://schemas.openxmlformats.org/officeDocument/2006/relationships/image" Target="../media/image521.png"  /><Relationship Id="rId28" Type="http://schemas.openxmlformats.org/officeDocument/2006/relationships/image" Target="../media/image522.png"  /><Relationship Id="rId29" Type="http://schemas.openxmlformats.org/officeDocument/2006/relationships/image" Target="../media/image523.png"  /><Relationship Id="rId3" Type="http://schemas.openxmlformats.org/officeDocument/2006/relationships/image" Target="../media/image360.png"  /><Relationship Id="rId30" Type="http://schemas.openxmlformats.org/officeDocument/2006/relationships/image" Target="../media/image524.png"  /><Relationship Id="rId31" Type="http://schemas.openxmlformats.org/officeDocument/2006/relationships/image" Target="../media/image525.png"  /><Relationship Id="rId32" Type="http://schemas.openxmlformats.org/officeDocument/2006/relationships/image" Target="../media/image526.png"  /><Relationship Id="rId33" Type="http://schemas.openxmlformats.org/officeDocument/2006/relationships/image" Target="../media/image527.png"  /><Relationship Id="rId34" Type="http://schemas.openxmlformats.org/officeDocument/2006/relationships/image" Target="../media/image528.png"  /><Relationship Id="rId35" Type="http://schemas.openxmlformats.org/officeDocument/2006/relationships/image" Target="../media/image529.png"  /><Relationship Id="rId4" Type="http://schemas.openxmlformats.org/officeDocument/2006/relationships/image" Target="../media/image503.png"  /><Relationship Id="rId5" Type="http://schemas.openxmlformats.org/officeDocument/2006/relationships/image" Target="../media/image504.png"  /><Relationship Id="rId6" Type="http://schemas.openxmlformats.org/officeDocument/2006/relationships/image" Target="../media/image505.png"  /><Relationship Id="rId7" Type="http://schemas.openxmlformats.org/officeDocument/2006/relationships/image" Target="../media/image376.png"  /><Relationship Id="rId8" Type="http://schemas.openxmlformats.org/officeDocument/2006/relationships/image" Target="../media/image506.png"  /><Relationship Id="rId9" Type="http://schemas.openxmlformats.org/officeDocument/2006/relationships/image" Target="../media/image507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35.png"  /><Relationship Id="rId11" Type="http://schemas.openxmlformats.org/officeDocument/2006/relationships/image" Target="../media/image536.png"  /><Relationship Id="rId12" Type="http://schemas.openxmlformats.org/officeDocument/2006/relationships/image" Target="../media/image386.png"  /><Relationship Id="rId13" Type="http://schemas.openxmlformats.org/officeDocument/2006/relationships/image" Target="../media/image537.png"  /><Relationship Id="rId14" Type="http://schemas.openxmlformats.org/officeDocument/2006/relationships/image" Target="../media/image538.png"  /><Relationship Id="rId15" Type="http://schemas.openxmlformats.org/officeDocument/2006/relationships/image" Target="../media/image539.png"  /><Relationship Id="rId16" Type="http://schemas.openxmlformats.org/officeDocument/2006/relationships/image" Target="../media/image381.png"  /><Relationship Id="rId17" Type="http://schemas.openxmlformats.org/officeDocument/2006/relationships/image" Target="../media/image540.png"  /><Relationship Id="rId18" Type="http://schemas.openxmlformats.org/officeDocument/2006/relationships/image" Target="../media/image541.png"  /><Relationship Id="rId19" Type="http://schemas.openxmlformats.org/officeDocument/2006/relationships/image" Target="../media/image542.png"  /><Relationship Id="rId2" Type="http://schemas.openxmlformats.org/officeDocument/2006/relationships/image" Target="../media/image530.png"  /><Relationship Id="rId20" Type="http://schemas.openxmlformats.org/officeDocument/2006/relationships/image" Target="../media/image364.png"  /><Relationship Id="rId21" Type="http://schemas.openxmlformats.org/officeDocument/2006/relationships/image" Target="../media/image365.png"  /><Relationship Id="rId22" Type="http://schemas.openxmlformats.org/officeDocument/2006/relationships/image" Target="../media/image543.png"  /><Relationship Id="rId23" Type="http://schemas.openxmlformats.org/officeDocument/2006/relationships/image" Target="../media/image544.png"  /><Relationship Id="rId24" Type="http://schemas.openxmlformats.org/officeDocument/2006/relationships/image" Target="../media/image545.png"  /><Relationship Id="rId25" Type="http://schemas.openxmlformats.org/officeDocument/2006/relationships/image" Target="../media/image546.png"  /><Relationship Id="rId26" Type="http://schemas.openxmlformats.org/officeDocument/2006/relationships/image" Target="../media/image547.png"  /><Relationship Id="rId27" Type="http://schemas.openxmlformats.org/officeDocument/2006/relationships/image" Target="../media/image548.png"  /><Relationship Id="rId3" Type="http://schemas.openxmlformats.org/officeDocument/2006/relationships/image" Target="../media/image360.png"  /><Relationship Id="rId4" Type="http://schemas.openxmlformats.org/officeDocument/2006/relationships/image" Target="../media/image531.png"  /><Relationship Id="rId5" Type="http://schemas.openxmlformats.org/officeDocument/2006/relationships/image" Target="../media/image376.png"  /><Relationship Id="rId6" Type="http://schemas.openxmlformats.org/officeDocument/2006/relationships/image" Target="../media/image532.png"  /><Relationship Id="rId7" Type="http://schemas.openxmlformats.org/officeDocument/2006/relationships/image" Target="../media/image533.png"  /><Relationship Id="rId8" Type="http://schemas.openxmlformats.org/officeDocument/2006/relationships/image" Target="../media/image534.png"  /><Relationship Id="rId9" Type="http://schemas.openxmlformats.org/officeDocument/2006/relationships/image" Target="../media/image520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56.png"  /><Relationship Id="rId11" Type="http://schemas.openxmlformats.org/officeDocument/2006/relationships/image" Target="../media/image376.png"  /><Relationship Id="rId12" Type="http://schemas.openxmlformats.org/officeDocument/2006/relationships/image" Target="../media/image377.png"  /><Relationship Id="rId13" Type="http://schemas.openxmlformats.org/officeDocument/2006/relationships/image" Target="../media/image557.png"  /><Relationship Id="rId14" Type="http://schemas.openxmlformats.org/officeDocument/2006/relationships/image" Target="../media/image534.png"  /><Relationship Id="rId15" Type="http://schemas.openxmlformats.org/officeDocument/2006/relationships/image" Target="../media/image520.png"  /><Relationship Id="rId16" Type="http://schemas.openxmlformats.org/officeDocument/2006/relationships/image" Target="../media/image558.png"  /><Relationship Id="rId17" Type="http://schemas.openxmlformats.org/officeDocument/2006/relationships/image" Target="../media/image559.png"  /><Relationship Id="rId18" Type="http://schemas.openxmlformats.org/officeDocument/2006/relationships/image" Target="../media/image386.png"  /><Relationship Id="rId19" Type="http://schemas.openxmlformats.org/officeDocument/2006/relationships/image" Target="../media/image560.png"  /><Relationship Id="rId2" Type="http://schemas.openxmlformats.org/officeDocument/2006/relationships/image" Target="../media/image549.png"  /><Relationship Id="rId20" Type="http://schemas.openxmlformats.org/officeDocument/2006/relationships/image" Target="../media/image364.png"  /><Relationship Id="rId21" Type="http://schemas.openxmlformats.org/officeDocument/2006/relationships/image" Target="../media/image365.png"  /><Relationship Id="rId22" Type="http://schemas.openxmlformats.org/officeDocument/2006/relationships/image" Target="../media/image561.png"  /><Relationship Id="rId3" Type="http://schemas.openxmlformats.org/officeDocument/2006/relationships/image" Target="../media/image360.png"  /><Relationship Id="rId4" Type="http://schemas.openxmlformats.org/officeDocument/2006/relationships/image" Target="../media/image550.png"  /><Relationship Id="rId5" Type="http://schemas.openxmlformats.org/officeDocument/2006/relationships/image" Target="../media/image551.png"  /><Relationship Id="rId6" Type="http://schemas.openxmlformats.org/officeDocument/2006/relationships/image" Target="../media/image552.png"  /><Relationship Id="rId7" Type="http://schemas.openxmlformats.org/officeDocument/2006/relationships/image" Target="../media/image553.png"  /><Relationship Id="rId8" Type="http://schemas.openxmlformats.org/officeDocument/2006/relationships/image" Target="../media/image554.png"  /><Relationship Id="rId9" Type="http://schemas.openxmlformats.org/officeDocument/2006/relationships/image" Target="../media/image555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70.png"  /><Relationship Id="rId11" Type="http://schemas.openxmlformats.org/officeDocument/2006/relationships/image" Target="../media/image571.png"  /><Relationship Id="rId12" Type="http://schemas.openxmlformats.org/officeDocument/2006/relationships/image" Target="../media/image564.png"  /><Relationship Id="rId13" Type="http://schemas.openxmlformats.org/officeDocument/2006/relationships/image" Target="../media/image567.png"  /><Relationship Id="rId14" Type="http://schemas.openxmlformats.org/officeDocument/2006/relationships/image" Target="../media/image572.png"  /><Relationship Id="rId15" Type="http://schemas.openxmlformats.org/officeDocument/2006/relationships/image" Target="../media/image573.png"  /><Relationship Id="rId16" Type="http://schemas.openxmlformats.org/officeDocument/2006/relationships/image" Target="../media/image574.png"  /><Relationship Id="rId17" Type="http://schemas.openxmlformats.org/officeDocument/2006/relationships/image" Target="../media/image574.png"  /><Relationship Id="rId18" Type="http://schemas.openxmlformats.org/officeDocument/2006/relationships/image" Target="../media/image575.png"  /><Relationship Id="rId19" Type="http://schemas.openxmlformats.org/officeDocument/2006/relationships/image" Target="../media/image576.png"  /><Relationship Id="rId2" Type="http://schemas.openxmlformats.org/officeDocument/2006/relationships/image" Target="../media/image562.png"  /><Relationship Id="rId20" Type="http://schemas.openxmlformats.org/officeDocument/2006/relationships/image" Target="../media/image577.png"  /><Relationship Id="rId21" Type="http://schemas.openxmlformats.org/officeDocument/2006/relationships/image" Target="../media/image578.png"  /><Relationship Id="rId22" Type="http://schemas.openxmlformats.org/officeDocument/2006/relationships/image" Target="../media/image579.png"  /><Relationship Id="rId23" Type="http://schemas.openxmlformats.org/officeDocument/2006/relationships/image" Target="../media/image580.png"  /><Relationship Id="rId24" Type="http://schemas.openxmlformats.org/officeDocument/2006/relationships/image" Target="../media/image581.png"  /><Relationship Id="rId25" Type="http://schemas.openxmlformats.org/officeDocument/2006/relationships/image" Target="../media/image582.png"  /><Relationship Id="rId26" Type="http://schemas.openxmlformats.org/officeDocument/2006/relationships/image" Target="../media/image583.png"  /><Relationship Id="rId27" Type="http://schemas.openxmlformats.org/officeDocument/2006/relationships/image" Target="../media/image584.png"  /><Relationship Id="rId28" Type="http://schemas.openxmlformats.org/officeDocument/2006/relationships/image" Target="../media/image585.png"  /><Relationship Id="rId29" Type="http://schemas.openxmlformats.org/officeDocument/2006/relationships/image" Target="../media/image582.png"  /><Relationship Id="rId3" Type="http://schemas.openxmlformats.org/officeDocument/2006/relationships/image" Target="../media/image563.png"  /><Relationship Id="rId30" Type="http://schemas.openxmlformats.org/officeDocument/2006/relationships/image" Target="../media/image586.png"  /><Relationship Id="rId31" Type="http://schemas.openxmlformats.org/officeDocument/2006/relationships/image" Target="../media/image567.png"  /><Relationship Id="rId32" Type="http://schemas.openxmlformats.org/officeDocument/2006/relationships/image" Target="../media/image587.png"  /><Relationship Id="rId33" Type="http://schemas.openxmlformats.org/officeDocument/2006/relationships/image" Target="../media/image567.png"  /><Relationship Id="rId34" Type="http://schemas.openxmlformats.org/officeDocument/2006/relationships/image" Target="../media/image588.png"  /><Relationship Id="rId35" Type="http://schemas.openxmlformats.org/officeDocument/2006/relationships/image" Target="../media/image567.png"  /><Relationship Id="rId36" Type="http://schemas.openxmlformats.org/officeDocument/2006/relationships/image" Target="../media/image589.png"  /><Relationship Id="rId37" Type="http://schemas.openxmlformats.org/officeDocument/2006/relationships/image" Target="../media/image567.png"  /><Relationship Id="rId38" Type="http://schemas.openxmlformats.org/officeDocument/2006/relationships/image" Target="../media/image590.png"  /><Relationship Id="rId39" Type="http://schemas.openxmlformats.org/officeDocument/2006/relationships/image" Target="../media/image591.png"  /><Relationship Id="rId4" Type="http://schemas.openxmlformats.org/officeDocument/2006/relationships/image" Target="../media/image564.png"  /><Relationship Id="rId40" Type="http://schemas.openxmlformats.org/officeDocument/2006/relationships/image" Target="../media/image592.png"  /><Relationship Id="rId41" Type="http://schemas.openxmlformats.org/officeDocument/2006/relationships/image" Target="../media/image582.png"  /><Relationship Id="rId42" Type="http://schemas.openxmlformats.org/officeDocument/2006/relationships/image" Target="../media/image593.png"  /><Relationship Id="rId43" Type="http://schemas.openxmlformats.org/officeDocument/2006/relationships/image" Target="../media/image594.png"  /><Relationship Id="rId44" Type="http://schemas.openxmlformats.org/officeDocument/2006/relationships/image" Target="../media/image595.png"  /><Relationship Id="rId45" Type="http://schemas.openxmlformats.org/officeDocument/2006/relationships/image" Target="../media/image582.png"  /><Relationship Id="rId46" Type="http://schemas.openxmlformats.org/officeDocument/2006/relationships/image" Target="../media/image596.png"  /><Relationship Id="rId47" Type="http://schemas.openxmlformats.org/officeDocument/2006/relationships/image" Target="../media/image597.png"  /><Relationship Id="rId48" Type="http://schemas.openxmlformats.org/officeDocument/2006/relationships/image" Target="../media/image598.png"  /><Relationship Id="rId49" Type="http://schemas.openxmlformats.org/officeDocument/2006/relationships/image" Target="../media/image582.png"  /><Relationship Id="rId5" Type="http://schemas.openxmlformats.org/officeDocument/2006/relationships/image" Target="../media/image565.png"  /><Relationship Id="rId50" Type="http://schemas.openxmlformats.org/officeDocument/2006/relationships/image" Target="../media/image599.png"  /><Relationship Id="rId51" Type="http://schemas.openxmlformats.org/officeDocument/2006/relationships/image" Target="../media/image600.png"  /><Relationship Id="rId52" Type="http://schemas.openxmlformats.org/officeDocument/2006/relationships/image" Target="../media/image601.png"  /><Relationship Id="rId53" Type="http://schemas.openxmlformats.org/officeDocument/2006/relationships/image" Target="../media/image582.png"  /><Relationship Id="rId54" Type="http://schemas.openxmlformats.org/officeDocument/2006/relationships/image" Target="../media/image602.png"  /><Relationship Id="rId6" Type="http://schemas.openxmlformats.org/officeDocument/2006/relationships/image" Target="../media/image566.png"  /><Relationship Id="rId7" Type="http://schemas.openxmlformats.org/officeDocument/2006/relationships/image" Target="../media/image567.png"  /><Relationship Id="rId8" Type="http://schemas.openxmlformats.org/officeDocument/2006/relationships/image" Target="../media/image568.png"  /><Relationship Id="rId9" Type="http://schemas.openxmlformats.org/officeDocument/2006/relationships/image" Target="../media/image569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07.png"  /><Relationship Id="rId11" Type="http://schemas.openxmlformats.org/officeDocument/2006/relationships/image" Target="../media/image582.png"  /><Relationship Id="rId12" Type="http://schemas.openxmlformats.org/officeDocument/2006/relationships/image" Target="../media/image586.png"  /><Relationship Id="rId13" Type="http://schemas.openxmlformats.org/officeDocument/2006/relationships/image" Target="../media/image608.png"  /><Relationship Id="rId14" Type="http://schemas.openxmlformats.org/officeDocument/2006/relationships/image" Target="../media/image609.png"  /><Relationship Id="rId15" Type="http://schemas.openxmlformats.org/officeDocument/2006/relationships/image" Target="../media/image610.png"  /><Relationship Id="rId16" Type="http://schemas.openxmlformats.org/officeDocument/2006/relationships/image" Target="../media/image611.png"  /><Relationship Id="rId17" Type="http://schemas.openxmlformats.org/officeDocument/2006/relationships/image" Target="../media/image612.png"  /><Relationship Id="rId18" Type="http://schemas.openxmlformats.org/officeDocument/2006/relationships/image" Target="../media/image613.png"  /><Relationship Id="rId19" Type="http://schemas.openxmlformats.org/officeDocument/2006/relationships/image" Target="../media/image614.png"  /><Relationship Id="rId2" Type="http://schemas.openxmlformats.org/officeDocument/2006/relationships/image" Target="../media/image603.png"  /><Relationship Id="rId20" Type="http://schemas.openxmlformats.org/officeDocument/2006/relationships/image" Target="../media/image615.png"  /><Relationship Id="rId21" Type="http://schemas.openxmlformats.org/officeDocument/2006/relationships/image" Target="../media/image616.png"  /><Relationship Id="rId22" Type="http://schemas.openxmlformats.org/officeDocument/2006/relationships/image" Target="../media/image617.png"  /><Relationship Id="rId23" Type="http://schemas.openxmlformats.org/officeDocument/2006/relationships/image" Target="../media/image618.png"  /><Relationship Id="rId24" Type="http://schemas.openxmlformats.org/officeDocument/2006/relationships/image" Target="../media/image582.png"  /><Relationship Id="rId25" Type="http://schemas.openxmlformats.org/officeDocument/2006/relationships/image" Target="../media/image593.png"  /><Relationship Id="rId26" Type="http://schemas.openxmlformats.org/officeDocument/2006/relationships/image" Target="../media/image582.png"  /><Relationship Id="rId27" Type="http://schemas.openxmlformats.org/officeDocument/2006/relationships/image" Target="../media/image596.png"  /><Relationship Id="rId28" Type="http://schemas.openxmlformats.org/officeDocument/2006/relationships/image" Target="../media/image582.png"  /><Relationship Id="rId29" Type="http://schemas.openxmlformats.org/officeDocument/2006/relationships/image" Target="../media/image599.png"  /><Relationship Id="rId3" Type="http://schemas.openxmlformats.org/officeDocument/2006/relationships/image" Target="../media/image563.png"  /><Relationship Id="rId30" Type="http://schemas.openxmlformats.org/officeDocument/2006/relationships/image" Target="../media/image582.png"  /><Relationship Id="rId31" Type="http://schemas.openxmlformats.org/officeDocument/2006/relationships/image" Target="../media/image602.png"  /><Relationship Id="rId32" Type="http://schemas.openxmlformats.org/officeDocument/2006/relationships/image" Target="../media/image582.png"  /><Relationship Id="rId33" Type="http://schemas.openxmlformats.org/officeDocument/2006/relationships/image" Target="../media/image619.png"  /><Relationship Id="rId34" Type="http://schemas.openxmlformats.org/officeDocument/2006/relationships/image" Target="../media/image620.png"  /><Relationship Id="rId35" Type="http://schemas.openxmlformats.org/officeDocument/2006/relationships/image" Target="../media/image621.png"  /><Relationship Id="rId36" Type="http://schemas.openxmlformats.org/officeDocument/2006/relationships/image" Target="../media/image582.png"  /><Relationship Id="rId37" Type="http://schemas.openxmlformats.org/officeDocument/2006/relationships/image" Target="../media/image583.png"  /><Relationship Id="rId38" Type="http://schemas.openxmlformats.org/officeDocument/2006/relationships/image" Target="../media/image622.png"  /><Relationship Id="rId39" Type="http://schemas.openxmlformats.org/officeDocument/2006/relationships/image" Target="../media/image623.png"  /><Relationship Id="rId4" Type="http://schemas.openxmlformats.org/officeDocument/2006/relationships/image" Target="../media/image604.png"  /><Relationship Id="rId40" Type="http://schemas.openxmlformats.org/officeDocument/2006/relationships/image" Target="../media/image582.png"  /><Relationship Id="rId41" Type="http://schemas.openxmlformats.org/officeDocument/2006/relationships/image" Target="../media/image586.png"  /><Relationship Id="rId42" Type="http://schemas.openxmlformats.org/officeDocument/2006/relationships/image" Target="../media/image624.png"  /><Relationship Id="rId43" Type="http://schemas.openxmlformats.org/officeDocument/2006/relationships/image" Target="../media/image625.png"  /><Relationship Id="rId44" Type="http://schemas.openxmlformats.org/officeDocument/2006/relationships/image" Target="../media/image582.png"  /><Relationship Id="rId45" Type="http://schemas.openxmlformats.org/officeDocument/2006/relationships/image" Target="../media/image593.png"  /><Relationship Id="rId46" Type="http://schemas.openxmlformats.org/officeDocument/2006/relationships/image" Target="../media/image626.png"  /><Relationship Id="rId47" Type="http://schemas.openxmlformats.org/officeDocument/2006/relationships/image" Target="../media/image601.png"  /><Relationship Id="rId48" Type="http://schemas.openxmlformats.org/officeDocument/2006/relationships/image" Target="../media/image582.png"  /><Relationship Id="rId49" Type="http://schemas.openxmlformats.org/officeDocument/2006/relationships/image" Target="../media/image596.png"  /><Relationship Id="rId5" Type="http://schemas.openxmlformats.org/officeDocument/2006/relationships/image" Target="../media/image582.png"  /><Relationship Id="rId50" Type="http://schemas.openxmlformats.org/officeDocument/2006/relationships/image" Target="../media/image627.png"  /><Relationship Id="rId51" Type="http://schemas.openxmlformats.org/officeDocument/2006/relationships/image" Target="../media/image628.png"  /><Relationship Id="rId52" Type="http://schemas.openxmlformats.org/officeDocument/2006/relationships/image" Target="../media/image582.png"  /><Relationship Id="rId53" Type="http://schemas.openxmlformats.org/officeDocument/2006/relationships/image" Target="../media/image599.png"  /><Relationship Id="rId54" Type="http://schemas.openxmlformats.org/officeDocument/2006/relationships/image" Target="../media/image629.png"  /><Relationship Id="rId55" Type="http://schemas.openxmlformats.org/officeDocument/2006/relationships/image" Target="../media/image601.png"  /><Relationship Id="rId56" Type="http://schemas.openxmlformats.org/officeDocument/2006/relationships/image" Target="../media/image582.png"  /><Relationship Id="rId57" Type="http://schemas.openxmlformats.org/officeDocument/2006/relationships/image" Target="../media/image619.png"  /><Relationship Id="rId58" Type="http://schemas.openxmlformats.org/officeDocument/2006/relationships/image" Target="../media/image630.png"  /><Relationship Id="rId59" Type="http://schemas.openxmlformats.org/officeDocument/2006/relationships/image" Target="../media/image631.png"  /><Relationship Id="rId6" Type="http://schemas.openxmlformats.org/officeDocument/2006/relationships/image" Target="../media/image605.png"  /><Relationship Id="rId60" Type="http://schemas.openxmlformats.org/officeDocument/2006/relationships/image" Target="../media/image582.png"  /><Relationship Id="rId61" Type="http://schemas.openxmlformats.org/officeDocument/2006/relationships/image" Target="../media/image602.png"  /><Relationship Id="rId7" Type="http://schemas.openxmlformats.org/officeDocument/2006/relationships/image" Target="../media/image606.png"  /><Relationship Id="rId8" Type="http://schemas.openxmlformats.org/officeDocument/2006/relationships/image" Target="../media/image570.png"  /><Relationship Id="rId9" Type="http://schemas.openxmlformats.org/officeDocument/2006/relationships/image" Target="../media/image571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37.png"  /><Relationship Id="rId11" Type="http://schemas.openxmlformats.org/officeDocument/2006/relationships/image" Target="../media/image638.png"  /><Relationship Id="rId12" Type="http://schemas.openxmlformats.org/officeDocument/2006/relationships/image" Target="../media/image386.png"  /><Relationship Id="rId13" Type="http://schemas.openxmlformats.org/officeDocument/2006/relationships/image" Target="../media/image639.png"  /><Relationship Id="rId14" Type="http://schemas.openxmlformats.org/officeDocument/2006/relationships/image" Target="../media/image640.png"  /><Relationship Id="rId15" Type="http://schemas.openxmlformats.org/officeDocument/2006/relationships/image" Target="../media/image641.png"  /><Relationship Id="rId16" Type="http://schemas.openxmlformats.org/officeDocument/2006/relationships/image" Target="../media/image642.png"  /><Relationship Id="rId17" Type="http://schemas.openxmlformats.org/officeDocument/2006/relationships/image" Target="../media/image643.png"  /><Relationship Id="rId18" Type="http://schemas.openxmlformats.org/officeDocument/2006/relationships/image" Target="../media/image644.png"  /><Relationship Id="rId19" Type="http://schemas.openxmlformats.org/officeDocument/2006/relationships/image" Target="../media/image381.png"  /><Relationship Id="rId2" Type="http://schemas.openxmlformats.org/officeDocument/2006/relationships/image" Target="../media/image632.png"  /><Relationship Id="rId20" Type="http://schemas.openxmlformats.org/officeDocument/2006/relationships/image" Target="../media/image392.png"  /><Relationship Id="rId21" Type="http://schemas.openxmlformats.org/officeDocument/2006/relationships/image" Target="../media/image645.png"  /><Relationship Id="rId22" Type="http://schemas.openxmlformats.org/officeDocument/2006/relationships/image" Target="../media/image646.png"  /><Relationship Id="rId23" Type="http://schemas.openxmlformats.org/officeDocument/2006/relationships/image" Target="../media/image364.png"  /><Relationship Id="rId24" Type="http://schemas.openxmlformats.org/officeDocument/2006/relationships/image" Target="../media/image365.png"  /><Relationship Id="rId3" Type="http://schemas.openxmlformats.org/officeDocument/2006/relationships/image" Target="../media/image633.png"  /><Relationship Id="rId4" Type="http://schemas.openxmlformats.org/officeDocument/2006/relationships/image" Target="../media/image360.png"  /><Relationship Id="rId5" Type="http://schemas.openxmlformats.org/officeDocument/2006/relationships/image" Target="../media/image634.png"  /><Relationship Id="rId6" Type="http://schemas.openxmlformats.org/officeDocument/2006/relationships/image" Target="../media/image376.png"  /><Relationship Id="rId7" Type="http://schemas.openxmlformats.org/officeDocument/2006/relationships/image" Target="../media/image377.png"  /><Relationship Id="rId8" Type="http://schemas.openxmlformats.org/officeDocument/2006/relationships/image" Target="../media/image635.png"  /><Relationship Id="rId9" Type="http://schemas.openxmlformats.org/officeDocument/2006/relationships/image" Target="../media/image63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6.png"  /><Relationship Id="rId11" Type="http://schemas.openxmlformats.org/officeDocument/2006/relationships/image" Target="../media/image87.png"  /><Relationship Id="rId12" Type="http://schemas.openxmlformats.org/officeDocument/2006/relationships/image" Target="../media/image85.png"  /><Relationship Id="rId13" Type="http://schemas.openxmlformats.org/officeDocument/2006/relationships/image" Target="../media/image88.png"  /><Relationship Id="rId14" Type="http://schemas.openxmlformats.org/officeDocument/2006/relationships/image" Target="../media/image82.png"  /><Relationship Id="rId15" Type="http://schemas.openxmlformats.org/officeDocument/2006/relationships/image" Target="../media/image83.png"  /><Relationship Id="rId16" Type="http://schemas.openxmlformats.org/officeDocument/2006/relationships/image" Target="../media/image84.png"  /><Relationship Id="rId17" Type="http://schemas.openxmlformats.org/officeDocument/2006/relationships/image" Target="../media/image85.png"  /><Relationship Id="rId18" Type="http://schemas.openxmlformats.org/officeDocument/2006/relationships/image" Target="../media/image86.png"  /><Relationship Id="rId19" Type="http://schemas.openxmlformats.org/officeDocument/2006/relationships/image" Target="../media/image87.png"  /><Relationship Id="rId2" Type="http://schemas.openxmlformats.org/officeDocument/2006/relationships/image" Target="../media/image80.png"  /><Relationship Id="rId20" Type="http://schemas.openxmlformats.org/officeDocument/2006/relationships/image" Target="../media/image85.png"  /><Relationship Id="rId21" Type="http://schemas.openxmlformats.org/officeDocument/2006/relationships/image" Target="../media/image88.png"  /><Relationship Id="rId22" Type="http://schemas.openxmlformats.org/officeDocument/2006/relationships/image" Target="../media/image7.png"  /><Relationship Id="rId23" Type="http://schemas.openxmlformats.org/officeDocument/2006/relationships/image" Target="../media/image80.png"  /><Relationship Id="rId24" Type="http://schemas.openxmlformats.org/officeDocument/2006/relationships/image" Target="../media/image89.png"  /><Relationship Id="rId25" Type="http://schemas.openxmlformats.org/officeDocument/2006/relationships/image" Target="../media/image90.png"  /><Relationship Id="rId26" Type="http://schemas.openxmlformats.org/officeDocument/2006/relationships/image" Target="../media/image91.png"  /><Relationship Id="rId27" Type="http://schemas.openxmlformats.org/officeDocument/2006/relationships/image" Target="../media/image92.png"  /><Relationship Id="rId28" Type="http://schemas.openxmlformats.org/officeDocument/2006/relationships/image" Target="../media/image93.png"  /><Relationship Id="rId29" Type="http://schemas.openxmlformats.org/officeDocument/2006/relationships/image" Target="../media/image81.png"  /><Relationship Id="rId3" Type="http://schemas.openxmlformats.org/officeDocument/2006/relationships/image" Target="../media/image80.png"  /><Relationship Id="rId30" Type="http://schemas.openxmlformats.org/officeDocument/2006/relationships/image" Target="../media/image94.png"  /><Relationship Id="rId31" Type="http://schemas.openxmlformats.org/officeDocument/2006/relationships/image" Target="../media/image95.png"  /><Relationship Id="rId32" Type="http://schemas.openxmlformats.org/officeDocument/2006/relationships/image" Target="../media/image94.png"  /><Relationship Id="rId33" Type="http://schemas.openxmlformats.org/officeDocument/2006/relationships/image" Target="../media/image94.png"  /><Relationship Id="rId34" Type="http://schemas.openxmlformats.org/officeDocument/2006/relationships/image" Target="../media/image96.png"  /><Relationship Id="rId35" Type="http://schemas.openxmlformats.org/officeDocument/2006/relationships/image" Target="../media/image97.png"  /><Relationship Id="rId36" Type="http://schemas.openxmlformats.org/officeDocument/2006/relationships/image" Target="../media/image98.png"  /><Relationship Id="rId37" Type="http://schemas.openxmlformats.org/officeDocument/2006/relationships/image" Target="../media/image99.png"  /><Relationship Id="rId38" Type="http://schemas.openxmlformats.org/officeDocument/2006/relationships/image" Target="../media/image100.png"  /><Relationship Id="rId39" Type="http://schemas.openxmlformats.org/officeDocument/2006/relationships/image" Target="../media/image101.png"  /><Relationship Id="rId4" Type="http://schemas.openxmlformats.org/officeDocument/2006/relationships/image" Target="../media/image81.png"  /><Relationship Id="rId40" Type="http://schemas.openxmlformats.org/officeDocument/2006/relationships/image" Target="../media/image102.png"  /><Relationship Id="rId41" Type="http://schemas.openxmlformats.org/officeDocument/2006/relationships/image" Target="../media/image103.png"  /><Relationship Id="rId42" Type="http://schemas.openxmlformats.org/officeDocument/2006/relationships/image" Target="../media/image9.png"  /><Relationship Id="rId43" Type="http://schemas.openxmlformats.org/officeDocument/2006/relationships/image" Target="../media/image1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Relationship Id="rId8" Type="http://schemas.openxmlformats.org/officeDocument/2006/relationships/image" Target="../media/image84.png"  /><Relationship Id="rId9" Type="http://schemas.openxmlformats.org/officeDocument/2006/relationships/image" Target="../media/image85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647.png"  /><Relationship Id="rId5" Type="http://schemas.openxmlformats.org/officeDocument/2006/relationships/image" Target="../media/image648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53.png"  /><Relationship Id="rId11" Type="http://schemas.openxmlformats.org/officeDocument/2006/relationships/image" Target="../media/image445.png"  /><Relationship Id="rId12" Type="http://schemas.openxmlformats.org/officeDocument/2006/relationships/image" Target="../media/image654.png"  /><Relationship Id="rId13" Type="http://schemas.openxmlformats.org/officeDocument/2006/relationships/image" Target="../media/image448.png"  /><Relationship Id="rId14" Type="http://schemas.openxmlformats.org/officeDocument/2006/relationships/image" Target="../media/image655.png"  /><Relationship Id="rId15" Type="http://schemas.openxmlformats.org/officeDocument/2006/relationships/image" Target="../media/image656.png"  /><Relationship Id="rId16" Type="http://schemas.openxmlformats.org/officeDocument/2006/relationships/image" Target="../media/image657.png"  /><Relationship Id="rId17" Type="http://schemas.openxmlformats.org/officeDocument/2006/relationships/image" Target="../media/image658.png"  /><Relationship Id="rId18" Type="http://schemas.openxmlformats.org/officeDocument/2006/relationships/image" Target="../media/image659.png"  /><Relationship Id="rId19" Type="http://schemas.openxmlformats.org/officeDocument/2006/relationships/image" Target="../media/image660.png"  /><Relationship Id="rId2" Type="http://schemas.openxmlformats.org/officeDocument/2006/relationships/image" Target="../media/image649.png"  /><Relationship Id="rId20" Type="http://schemas.openxmlformats.org/officeDocument/2006/relationships/image" Target="../media/image389.png"  /><Relationship Id="rId21" Type="http://schemas.openxmlformats.org/officeDocument/2006/relationships/image" Target="../media/image480.png"  /><Relationship Id="rId22" Type="http://schemas.openxmlformats.org/officeDocument/2006/relationships/image" Target="../media/image661.png"  /><Relationship Id="rId23" Type="http://schemas.openxmlformats.org/officeDocument/2006/relationships/image" Target="../media/image662.png"  /><Relationship Id="rId24" Type="http://schemas.openxmlformats.org/officeDocument/2006/relationships/image" Target="../media/image663.png"  /><Relationship Id="rId25" Type="http://schemas.openxmlformats.org/officeDocument/2006/relationships/image" Target="../media/image664.png"  /><Relationship Id="rId26" Type="http://schemas.openxmlformats.org/officeDocument/2006/relationships/image" Target="../media/image665.png"  /><Relationship Id="rId27" Type="http://schemas.openxmlformats.org/officeDocument/2006/relationships/image" Target="../media/image666.png"  /><Relationship Id="rId28" Type="http://schemas.openxmlformats.org/officeDocument/2006/relationships/image" Target="../media/image381.png"  /><Relationship Id="rId29" Type="http://schemas.openxmlformats.org/officeDocument/2006/relationships/image" Target="../media/image667.png"  /><Relationship Id="rId3" Type="http://schemas.openxmlformats.org/officeDocument/2006/relationships/image" Target="../media/image360.png"  /><Relationship Id="rId30" Type="http://schemas.openxmlformats.org/officeDocument/2006/relationships/image" Target="../media/image668.png"  /><Relationship Id="rId31" Type="http://schemas.openxmlformats.org/officeDocument/2006/relationships/image" Target="../media/image392.png"  /><Relationship Id="rId32" Type="http://schemas.openxmlformats.org/officeDocument/2006/relationships/image" Target="../media/image669.png"  /><Relationship Id="rId33" Type="http://schemas.openxmlformats.org/officeDocument/2006/relationships/image" Target="../media/image670.png"  /><Relationship Id="rId34" Type="http://schemas.openxmlformats.org/officeDocument/2006/relationships/image" Target="../media/image671.png"  /><Relationship Id="rId35" Type="http://schemas.openxmlformats.org/officeDocument/2006/relationships/image" Target="../media/image672.png"  /><Relationship Id="rId36" Type="http://schemas.openxmlformats.org/officeDocument/2006/relationships/image" Target="../media/image469.png"  /><Relationship Id="rId37" Type="http://schemas.openxmlformats.org/officeDocument/2006/relationships/image" Target="../media/image673.png"  /><Relationship Id="rId38" Type="http://schemas.openxmlformats.org/officeDocument/2006/relationships/image" Target="../media/image482.png"  /><Relationship Id="rId39" Type="http://schemas.openxmlformats.org/officeDocument/2006/relationships/image" Target="../media/image674.png"  /><Relationship Id="rId4" Type="http://schemas.openxmlformats.org/officeDocument/2006/relationships/image" Target="../media/image650.png"  /><Relationship Id="rId40" Type="http://schemas.openxmlformats.org/officeDocument/2006/relationships/image" Target="../media/image675.png"  /><Relationship Id="rId41" Type="http://schemas.openxmlformats.org/officeDocument/2006/relationships/image" Target="../media/image676.png"  /><Relationship Id="rId42" Type="http://schemas.openxmlformats.org/officeDocument/2006/relationships/image" Target="../media/image677.png"  /><Relationship Id="rId43" Type="http://schemas.openxmlformats.org/officeDocument/2006/relationships/image" Target="../media/image364.png"  /><Relationship Id="rId44" Type="http://schemas.openxmlformats.org/officeDocument/2006/relationships/image" Target="../media/image365.png"  /><Relationship Id="rId5" Type="http://schemas.openxmlformats.org/officeDocument/2006/relationships/image" Target="../media/image651.png"  /><Relationship Id="rId6" Type="http://schemas.openxmlformats.org/officeDocument/2006/relationships/image" Target="../media/image376.png"  /><Relationship Id="rId7" Type="http://schemas.openxmlformats.org/officeDocument/2006/relationships/image" Target="../media/image377.png"  /><Relationship Id="rId8" Type="http://schemas.openxmlformats.org/officeDocument/2006/relationships/image" Target="../media/image378.png"  /><Relationship Id="rId9" Type="http://schemas.openxmlformats.org/officeDocument/2006/relationships/image" Target="../media/image65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84.png"  /><Relationship Id="rId11" Type="http://schemas.openxmlformats.org/officeDocument/2006/relationships/image" Target="../media/image685.png"  /><Relationship Id="rId12" Type="http://schemas.openxmlformats.org/officeDocument/2006/relationships/image" Target="../media/image686.png"  /><Relationship Id="rId13" Type="http://schemas.openxmlformats.org/officeDocument/2006/relationships/image" Target="../media/image687.png"  /><Relationship Id="rId14" Type="http://schemas.openxmlformats.org/officeDocument/2006/relationships/image" Target="../media/image688.png"  /><Relationship Id="rId15" Type="http://schemas.openxmlformats.org/officeDocument/2006/relationships/image" Target="../media/image689.png"  /><Relationship Id="rId16" Type="http://schemas.openxmlformats.org/officeDocument/2006/relationships/image" Target="../media/image364.png"  /><Relationship Id="rId17" Type="http://schemas.openxmlformats.org/officeDocument/2006/relationships/image" Target="../media/image690.png"  /><Relationship Id="rId18" Type="http://schemas.openxmlformats.org/officeDocument/2006/relationships/image" Target="../media/image691.png"  /><Relationship Id="rId2" Type="http://schemas.openxmlformats.org/officeDocument/2006/relationships/image" Target="../media/image678.png"  /><Relationship Id="rId3" Type="http://schemas.openxmlformats.org/officeDocument/2006/relationships/image" Target="../media/image679.png"  /><Relationship Id="rId4" Type="http://schemas.openxmlformats.org/officeDocument/2006/relationships/image" Target="../media/image680.png"  /><Relationship Id="rId5" Type="http://schemas.openxmlformats.org/officeDocument/2006/relationships/image" Target="../media/image360.png"  /><Relationship Id="rId6" Type="http://schemas.openxmlformats.org/officeDocument/2006/relationships/image" Target="../media/image681.png"  /><Relationship Id="rId7" Type="http://schemas.openxmlformats.org/officeDocument/2006/relationships/image" Target="../media/image682.png"  /><Relationship Id="rId8" Type="http://schemas.openxmlformats.org/officeDocument/2006/relationships/image" Target="../media/image683.png"  /><Relationship Id="rId9" Type="http://schemas.openxmlformats.org/officeDocument/2006/relationships/image" Target="../media/image376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00.png"  /><Relationship Id="rId11" Type="http://schemas.openxmlformats.org/officeDocument/2006/relationships/image" Target="../media/image701.png"  /><Relationship Id="rId12" Type="http://schemas.openxmlformats.org/officeDocument/2006/relationships/image" Target="../media/image702.png"  /><Relationship Id="rId13" Type="http://schemas.openxmlformats.org/officeDocument/2006/relationships/image" Target="../media/image687.png"  /><Relationship Id="rId14" Type="http://schemas.openxmlformats.org/officeDocument/2006/relationships/image" Target="../media/image703.png"  /><Relationship Id="rId15" Type="http://schemas.openxmlformats.org/officeDocument/2006/relationships/image" Target="../media/image376.png"  /><Relationship Id="rId16" Type="http://schemas.openxmlformats.org/officeDocument/2006/relationships/image" Target="../media/image704.png"  /><Relationship Id="rId17" Type="http://schemas.openxmlformats.org/officeDocument/2006/relationships/image" Target="../media/image705.png"  /><Relationship Id="rId18" Type="http://schemas.openxmlformats.org/officeDocument/2006/relationships/image" Target="../media/image706.png"  /><Relationship Id="rId19" Type="http://schemas.openxmlformats.org/officeDocument/2006/relationships/image" Target="../media/image707.png"  /><Relationship Id="rId2" Type="http://schemas.openxmlformats.org/officeDocument/2006/relationships/image" Target="../media/image692.png"  /><Relationship Id="rId20" Type="http://schemas.openxmlformats.org/officeDocument/2006/relationships/image" Target="../media/image708.png"  /><Relationship Id="rId21" Type="http://schemas.openxmlformats.org/officeDocument/2006/relationships/image" Target="../media/image364.png"  /><Relationship Id="rId22" Type="http://schemas.openxmlformats.org/officeDocument/2006/relationships/image" Target="../media/image365.png"  /><Relationship Id="rId23" Type="http://schemas.openxmlformats.org/officeDocument/2006/relationships/image" Target="../media/image709.png"  /><Relationship Id="rId3" Type="http://schemas.openxmlformats.org/officeDocument/2006/relationships/image" Target="../media/image693.png"  /><Relationship Id="rId4" Type="http://schemas.openxmlformats.org/officeDocument/2006/relationships/image" Target="../media/image694.png"  /><Relationship Id="rId5" Type="http://schemas.openxmlformats.org/officeDocument/2006/relationships/image" Target="../media/image695.png"  /><Relationship Id="rId6" Type="http://schemas.openxmlformats.org/officeDocument/2006/relationships/image" Target="../media/image696.png"  /><Relationship Id="rId7" Type="http://schemas.openxmlformats.org/officeDocument/2006/relationships/image" Target="../media/image697.png"  /><Relationship Id="rId8" Type="http://schemas.openxmlformats.org/officeDocument/2006/relationships/image" Target="../media/image698.png"  /><Relationship Id="rId9" Type="http://schemas.openxmlformats.org/officeDocument/2006/relationships/image" Target="../media/image699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17.png"  /><Relationship Id="rId11" Type="http://schemas.openxmlformats.org/officeDocument/2006/relationships/image" Target="../media/image718.png"  /><Relationship Id="rId12" Type="http://schemas.openxmlformats.org/officeDocument/2006/relationships/image" Target="../media/image364.png"  /><Relationship Id="rId13" Type="http://schemas.openxmlformats.org/officeDocument/2006/relationships/image" Target="../media/image365.png"  /><Relationship Id="rId14" Type="http://schemas.openxmlformats.org/officeDocument/2006/relationships/image" Target="../media/image719.png"  /><Relationship Id="rId15" Type="http://schemas.openxmlformats.org/officeDocument/2006/relationships/image" Target="../media/image720.png"  /><Relationship Id="rId16" Type="http://schemas.openxmlformats.org/officeDocument/2006/relationships/image" Target="../media/image721.png"  /><Relationship Id="rId17" Type="http://schemas.openxmlformats.org/officeDocument/2006/relationships/image" Target="../media/image722.png"  /><Relationship Id="rId18" Type="http://schemas.openxmlformats.org/officeDocument/2006/relationships/image" Target="../media/image376.png"  /><Relationship Id="rId19" Type="http://schemas.openxmlformats.org/officeDocument/2006/relationships/image" Target="../media/image704.png"  /><Relationship Id="rId2" Type="http://schemas.openxmlformats.org/officeDocument/2006/relationships/image" Target="../media/image710.png"  /><Relationship Id="rId20" Type="http://schemas.openxmlformats.org/officeDocument/2006/relationships/image" Target="../media/image723.png"  /><Relationship Id="rId21" Type="http://schemas.openxmlformats.org/officeDocument/2006/relationships/image" Target="../media/image724.png"  /><Relationship Id="rId22" Type="http://schemas.openxmlformats.org/officeDocument/2006/relationships/image" Target="../media/image378.png"  /><Relationship Id="rId23" Type="http://schemas.openxmlformats.org/officeDocument/2006/relationships/image" Target="../media/image725.png"  /><Relationship Id="rId24" Type="http://schemas.openxmlformats.org/officeDocument/2006/relationships/image" Target="../media/image726.png"  /><Relationship Id="rId25" Type="http://schemas.openxmlformats.org/officeDocument/2006/relationships/image" Target="../media/image389.png"  /><Relationship Id="rId26" Type="http://schemas.openxmlformats.org/officeDocument/2006/relationships/image" Target="../media/image727.png"  /><Relationship Id="rId27" Type="http://schemas.openxmlformats.org/officeDocument/2006/relationships/image" Target="../media/image728.png"  /><Relationship Id="rId28" Type="http://schemas.openxmlformats.org/officeDocument/2006/relationships/image" Target="../media/image445.png"  /><Relationship Id="rId29" Type="http://schemas.openxmlformats.org/officeDocument/2006/relationships/image" Target="../media/image701.png"  /><Relationship Id="rId3" Type="http://schemas.openxmlformats.org/officeDocument/2006/relationships/image" Target="../media/image360.png"  /><Relationship Id="rId30" Type="http://schemas.openxmlformats.org/officeDocument/2006/relationships/image" Target="../media/image729.png"  /><Relationship Id="rId31" Type="http://schemas.openxmlformats.org/officeDocument/2006/relationships/image" Target="../media/image448.png"  /><Relationship Id="rId32" Type="http://schemas.openxmlformats.org/officeDocument/2006/relationships/image" Target="../media/image730.png"  /><Relationship Id="rId33" Type="http://schemas.openxmlformats.org/officeDocument/2006/relationships/image" Target="../media/image731.png"  /><Relationship Id="rId4" Type="http://schemas.openxmlformats.org/officeDocument/2006/relationships/image" Target="../media/image711.png"  /><Relationship Id="rId5" Type="http://schemas.openxmlformats.org/officeDocument/2006/relationships/image" Target="../media/image712.png"  /><Relationship Id="rId6" Type="http://schemas.openxmlformats.org/officeDocument/2006/relationships/image" Target="../media/image713.png"  /><Relationship Id="rId7" Type="http://schemas.openxmlformats.org/officeDocument/2006/relationships/image" Target="../media/image714.png"  /><Relationship Id="rId8" Type="http://schemas.openxmlformats.org/officeDocument/2006/relationships/image" Target="../media/image715.png"  /><Relationship Id="rId9" Type="http://schemas.openxmlformats.org/officeDocument/2006/relationships/image" Target="../media/image716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17.png"  /><Relationship Id="rId11" Type="http://schemas.openxmlformats.org/officeDocument/2006/relationships/image" Target="../media/image718.png"  /><Relationship Id="rId12" Type="http://schemas.openxmlformats.org/officeDocument/2006/relationships/image" Target="../media/image364.png"  /><Relationship Id="rId13" Type="http://schemas.openxmlformats.org/officeDocument/2006/relationships/image" Target="../media/image365.png"  /><Relationship Id="rId2" Type="http://schemas.openxmlformats.org/officeDocument/2006/relationships/image" Target="../media/image732.png"  /><Relationship Id="rId3" Type="http://schemas.openxmlformats.org/officeDocument/2006/relationships/image" Target="../media/image360.png"  /><Relationship Id="rId4" Type="http://schemas.openxmlformats.org/officeDocument/2006/relationships/image" Target="../media/image733.png"  /><Relationship Id="rId5" Type="http://schemas.openxmlformats.org/officeDocument/2006/relationships/image" Target="../media/image376.png"  /><Relationship Id="rId6" Type="http://schemas.openxmlformats.org/officeDocument/2006/relationships/image" Target="../media/image704.png"  /><Relationship Id="rId7" Type="http://schemas.openxmlformats.org/officeDocument/2006/relationships/image" Target="../media/image734.png"  /><Relationship Id="rId8" Type="http://schemas.openxmlformats.org/officeDocument/2006/relationships/image" Target="../media/image652.png"  /><Relationship Id="rId9" Type="http://schemas.openxmlformats.org/officeDocument/2006/relationships/image" Target="../media/image735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17.png"  /><Relationship Id="rId11" Type="http://schemas.openxmlformats.org/officeDocument/2006/relationships/image" Target="../media/image718.png"  /><Relationship Id="rId12" Type="http://schemas.openxmlformats.org/officeDocument/2006/relationships/image" Target="../media/image364.png"  /><Relationship Id="rId13" Type="http://schemas.openxmlformats.org/officeDocument/2006/relationships/image" Target="../media/image365.png"  /><Relationship Id="rId14" Type="http://schemas.openxmlformats.org/officeDocument/2006/relationships/image" Target="../media/image719.png"  /><Relationship Id="rId15" Type="http://schemas.openxmlformats.org/officeDocument/2006/relationships/image" Target="../media/image720.png"  /><Relationship Id="rId16" Type="http://schemas.openxmlformats.org/officeDocument/2006/relationships/image" Target="../media/image721.png"  /><Relationship Id="rId17" Type="http://schemas.openxmlformats.org/officeDocument/2006/relationships/image" Target="../media/image743.png"  /><Relationship Id="rId18" Type="http://schemas.openxmlformats.org/officeDocument/2006/relationships/image" Target="../media/image376.png"  /><Relationship Id="rId19" Type="http://schemas.openxmlformats.org/officeDocument/2006/relationships/image" Target="../media/image704.png"  /><Relationship Id="rId2" Type="http://schemas.openxmlformats.org/officeDocument/2006/relationships/image" Target="../media/image736.png"  /><Relationship Id="rId20" Type="http://schemas.openxmlformats.org/officeDocument/2006/relationships/image" Target="../media/image744.png"  /><Relationship Id="rId21" Type="http://schemas.openxmlformats.org/officeDocument/2006/relationships/image" Target="../media/image745.png"  /><Relationship Id="rId22" Type="http://schemas.openxmlformats.org/officeDocument/2006/relationships/image" Target="../media/image378.png"  /><Relationship Id="rId23" Type="http://schemas.openxmlformats.org/officeDocument/2006/relationships/image" Target="../media/image746.png"  /><Relationship Id="rId24" Type="http://schemas.openxmlformats.org/officeDocument/2006/relationships/image" Target="../media/image747.png"  /><Relationship Id="rId25" Type="http://schemas.openxmlformats.org/officeDocument/2006/relationships/image" Target="../media/image389.png"  /><Relationship Id="rId26" Type="http://schemas.openxmlformats.org/officeDocument/2006/relationships/image" Target="../media/image748.png"  /><Relationship Id="rId27" Type="http://schemas.openxmlformats.org/officeDocument/2006/relationships/image" Target="../media/image749.png"  /><Relationship Id="rId28" Type="http://schemas.openxmlformats.org/officeDocument/2006/relationships/image" Target="../media/image445.png"  /><Relationship Id="rId29" Type="http://schemas.openxmlformats.org/officeDocument/2006/relationships/image" Target="../media/image750.png"  /><Relationship Id="rId3" Type="http://schemas.openxmlformats.org/officeDocument/2006/relationships/image" Target="../media/image360.png"  /><Relationship Id="rId30" Type="http://schemas.openxmlformats.org/officeDocument/2006/relationships/image" Target="../media/image751.png"  /><Relationship Id="rId31" Type="http://schemas.openxmlformats.org/officeDocument/2006/relationships/image" Target="../media/image448.png"  /><Relationship Id="rId32" Type="http://schemas.openxmlformats.org/officeDocument/2006/relationships/image" Target="../media/image701.png"  /><Relationship Id="rId33" Type="http://schemas.openxmlformats.org/officeDocument/2006/relationships/image" Target="../media/image731.png"  /><Relationship Id="rId4" Type="http://schemas.openxmlformats.org/officeDocument/2006/relationships/image" Target="../media/image737.png"  /><Relationship Id="rId5" Type="http://schemas.openxmlformats.org/officeDocument/2006/relationships/image" Target="../media/image738.png"  /><Relationship Id="rId6" Type="http://schemas.openxmlformats.org/officeDocument/2006/relationships/image" Target="../media/image739.png"  /><Relationship Id="rId7" Type="http://schemas.openxmlformats.org/officeDocument/2006/relationships/image" Target="../media/image740.png"  /><Relationship Id="rId8" Type="http://schemas.openxmlformats.org/officeDocument/2006/relationships/image" Target="../media/image741.png"  /><Relationship Id="rId9" Type="http://schemas.openxmlformats.org/officeDocument/2006/relationships/image" Target="../media/image742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752.png"  /><Relationship Id="rId5" Type="http://schemas.openxmlformats.org/officeDocument/2006/relationships/image" Target="../media/image753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61.png"  /><Relationship Id="rId11" Type="http://schemas.openxmlformats.org/officeDocument/2006/relationships/image" Target="../media/image762.png"  /><Relationship Id="rId12" Type="http://schemas.openxmlformats.org/officeDocument/2006/relationships/image" Target="../media/image758.png"  /><Relationship Id="rId13" Type="http://schemas.openxmlformats.org/officeDocument/2006/relationships/image" Target="../media/image763.png"  /><Relationship Id="rId14" Type="http://schemas.openxmlformats.org/officeDocument/2006/relationships/image" Target="../media/image764.png"  /><Relationship Id="rId15" Type="http://schemas.openxmlformats.org/officeDocument/2006/relationships/image" Target="../media/image758.png"  /><Relationship Id="rId16" Type="http://schemas.openxmlformats.org/officeDocument/2006/relationships/image" Target="../media/image765.png"  /><Relationship Id="rId17" Type="http://schemas.openxmlformats.org/officeDocument/2006/relationships/image" Target="../media/image766.png"  /><Relationship Id="rId18" Type="http://schemas.openxmlformats.org/officeDocument/2006/relationships/image" Target="../media/image758.png"  /><Relationship Id="rId19" Type="http://schemas.openxmlformats.org/officeDocument/2006/relationships/image" Target="../media/image767.png"  /><Relationship Id="rId2" Type="http://schemas.openxmlformats.org/officeDocument/2006/relationships/image" Target="../media/image754.png"  /><Relationship Id="rId20" Type="http://schemas.openxmlformats.org/officeDocument/2006/relationships/image" Target="../media/image768.png"  /><Relationship Id="rId21" Type="http://schemas.openxmlformats.org/officeDocument/2006/relationships/image" Target="../media/image758.png"  /><Relationship Id="rId22" Type="http://schemas.openxmlformats.org/officeDocument/2006/relationships/image" Target="../media/image769.png"  /><Relationship Id="rId23" Type="http://schemas.openxmlformats.org/officeDocument/2006/relationships/image" Target="../media/image770.png"  /><Relationship Id="rId24" Type="http://schemas.openxmlformats.org/officeDocument/2006/relationships/image" Target="../media/image758.png"  /><Relationship Id="rId25" Type="http://schemas.openxmlformats.org/officeDocument/2006/relationships/image" Target="../media/image771.png"  /><Relationship Id="rId26" Type="http://schemas.openxmlformats.org/officeDocument/2006/relationships/image" Target="../media/image772.png"  /><Relationship Id="rId27" Type="http://schemas.openxmlformats.org/officeDocument/2006/relationships/image" Target="../media/image773.png"  /><Relationship Id="rId28" Type="http://schemas.openxmlformats.org/officeDocument/2006/relationships/image" Target="../media/image774.png"  /><Relationship Id="rId29" Type="http://schemas.openxmlformats.org/officeDocument/2006/relationships/image" Target="../media/image775.png"  /><Relationship Id="rId3" Type="http://schemas.openxmlformats.org/officeDocument/2006/relationships/image" Target="../media/image755.png"  /><Relationship Id="rId30" Type="http://schemas.openxmlformats.org/officeDocument/2006/relationships/image" Target="../media/image758.png"  /><Relationship Id="rId31" Type="http://schemas.openxmlformats.org/officeDocument/2006/relationships/image" Target="../media/image776.png"  /><Relationship Id="rId32" Type="http://schemas.openxmlformats.org/officeDocument/2006/relationships/image" Target="../media/image777.png"  /><Relationship Id="rId33" Type="http://schemas.openxmlformats.org/officeDocument/2006/relationships/image" Target="../media/image778.png"  /><Relationship Id="rId34" Type="http://schemas.openxmlformats.org/officeDocument/2006/relationships/image" Target="../media/image758.png"  /><Relationship Id="rId35" Type="http://schemas.openxmlformats.org/officeDocument/2006/relationships/image" Target="../media/image779.png"  /><Relationship Id="rId36" Type="http://schemas.openxmlformats.org/officeDocument/2006/relationships/image" Target="../media/image780.png"  /><Relationship Id="rId37" Type="http://schemas.openxmlformats.org/officeDocument/2006/relationships/image" Target="../media/image781.png"  /><Relationship Id="rId38" Type="http://schemas.openxmlformats.org/officeDocument/2006/relationships/image" Target="../media/image782.png"  /><Relationship Id="rId39" Type="http://schemas.openxmlformats.org/officeDocument/2006/relationships/image" Target="../media/image758.png"  /><Relationship Id="rId4" Type="http://schemas.openxmlformats.org/officeDocument/2006/relationships/image" Target="../media/image756.png"  /><Relationship Id="rId40" Type="http://schemas.openxmlformats.org/officeDocument/2006/relationships/image" Target="../media/image759.png"  /><Relationship Id="rId41" Type="http://schemas.openxmlformats.org/officeDocument/2006/relationships/image" Target="../media/image758.png"  /><Relationship Id="rId42" Type="http://schemas.openxmlformats.org/officeDocument/2006/relationships/image" Target="../media/image760.png"  /><Relationship Id="rId43" Type="http://schemas.openxmlformats.org/officeDocument/2006/relationships/image" Target="../media/image783.png"  /><Relationship Id="rId44" Type="http://schemas.openxmlformats.org/officeDocument/2006/relationships/image" Target="../media/image784.png"  /><Relationship Id="rId45" Type="http://schemas.openxmlformats.org/officeDocument/2006/relationships/image" Target="../media/image785.png"  /><Relationship Id="rId46" Type="http://schemas.openxmlformats.org/officeDocument/2006/relationships/image" Target="../media/image758.png"  /><Relationship Id="rId47" Type="http://schemas.openxmlformats.org/officeDocument/2006/relationships/image" Target="../media/image786.png"  /><Relationship Id="rId48" Type="http://schemas.openxmlformats.org/officeDocument/2006/relationships/image" Target="../media/image787.png"  /><Relationship Id="rId49" Type="http://schemas.openxmlformats.org/officeDocument/2006/relationships/image" Target="../media/image758.png"  /><Relationship Id="rId5" Type="http://schemas.openxmlformats.org/officeDocument/2006/relationships/image" Target="../media/image757.png"  /><Relationship Id="rId50" Type="http://schemas.openxmlformats.org/officeDocument/2006/relationships/image" Target="../media/image765.png"  /><Relationship Id="rId51" Type="http://schemas.openxmlformats.org/officeDocument/2006/relationships/image" Target="../media/image788.png"  /><Relationship Id="rId52" Type="http://schemas.openxmlformats.org/officeDocument/2006/relationships/image" Target="../media/image789.png"  /><Relationship Id="rId53" Type="http://schemas.openxmlformats.org/officeDocument/2006/relationships/image" Target="../media/image758.png"  /><Relationship Id="rId54" Type="http://schemas.openxmlformats.org/officeDocument/2006/relationships/image" Target="../media/image790.png"  /><Relationship Id="rId55" Type="http://schemas.openxmlformats.org/officeDocument/2006/relationships/image" Target="../media/image791.png"  /><Relationship Id="rId6" Type="http://schemas.openxmlformats.org/officeDocument/2006/relationships/image" Target="../media/image758.png"  /><Relationship Id="rId7" Type="http://schemas.openxmlformats.org/officeDocument/2006/relationships/image" Target="../media/image759.png"  /><Relationship Id="rId8" Type="http://schemas.openxmlformats.org/officeDocument/2006/relationships/image" Target="../media/image758.png"  /><Relationship Id="rId9" Type="http://schemas.openxmlformats.org/officeDocument/2006/relationships/image" Target="../media/image76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78.png"  /><Relationship Id="rId11" Type="http://schemas.openxmlformats.org/officeDocument/2006/relationships/image" Target="../media/image797.png"  /><Relationship Id="rId12" Type="http://schemas.openxmlformats.org/officeDocument/2006/relationships/image" Target="../media/image364.png"  /><Relationship Id="rId13" Type="http://schemas.openxmlformats.org/officeDocument/2006/relationships/image" Target="../media/image365.png"  /><Relationship Id="rId14" Type="http://schemas.openxmlformats.org/officeDocument/2006/relationships/image" Target="../media/image798.png"  /><Relationship Id="rId15" Type="http://schemas.openxmlformats.org/officeDocument/2006/relationships/image" Target="../media/image799.png"  /><Relationship Id="rId16" Type="http://schemas.openxmlformats.org/officeDocument/2006/relationships/image" Target="../media/image800.png"  /><Relationship Id="rId17" Type="http://schemas.openxmlformats.org/officeDocument/2006/relationships/image" Target="../media/image377.png"  /><Relationship Id="rId18" Type="http://schemas.openxmlformats.org/officeDocument/2006/relationships/image" Target="../media/image801.png"  /><Relationship Id="rId19" Type="http://schemas.openxmlformats.org/officeDocument/2006/relationships/image" Target="../media/image674.png"  /><Relationship Id="rId2" Type="http://schemas.openxmlformats.org/officeDocument/2006/relationships/image" Target="../media/image792.png"  /><Relationship Id="rId20" Type="http://schemas.openxmlformats.org/officeDocument/2006/relationships/image" Target="../media/image802.png"  /><Relationship Id="rId21" Type="http://schemas.openxmlformats.org/officeDocument/2006/relationships/image" Target="../media/image803.png"  /><Relationship Id="rId3" Type="http://schemas.openxmlformats.org/officeDocument/2006/relationships/image" Target="../media/image360.png"  /><Relationship Id="rId4" Type="http://schemas.openxmlformats.org/officeDocument/2006/relationships/image" Target="../media/image793.png"  /><Relationship Id="rId5" Type="http://schemas.openxmlformats.org/officeDocument/2006/relationships/image" Target="../media/image376.png"  /><Relationship Id="rId6" Type="http://schemas.openxmlformats.org/officeDocument/2006/relationships/image" Target="../media/image794.png"  /><Relationship Id="rId7" Type="http://schemas.openxmlformats.org/officeDocument/2006/relationships/image" Target="../media/image795.png"  /><Relationship Id="rId8" Type="http://schemas.openxmlformats.org/officeDocument/2006/relationships/image" Target="../media/image389.png"  /><Relationship Id="rId9" Type="http://schemas.openxmlformats.org/officeDocument/2006/relationships/image" Target="../media/image79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104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05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10.png"  /><Relationship Id="rId11" Type="http://schemas.openxmlformats.org/officeDocument/2006/relationships/image" Target="../media/image811.png"  /><Relationship Id="rId12" Type="http://schemas.openxmlformats.org/officeDocument/2006/relationships/image" Target="../media/image812.png"  /><Relationship Id="rId13" Type="http://schemas.openxmlformats.org/officeDocument/2006/relationships/image" Target="../media/image813.png"  /><Relationship Id="rId14" Type="http://schemas.openxmlformats.org/officeDocument/2006/relationships/image" Target="../media/image814.png"  /><Relationship Id="rId15" Type="http://schemas.openxmlformats.org/officeDocument/2006/relationships/image" Target="../media/image815.png"  /><Relationship Id="rId16" Type="http://schemas.openxmlformats.org/officeDocument/2006/relationships/image" Target="../media/image816.png"  /><Relationship Id="rId17" Type="http://schemas.openxmlformats.org/officeDocument/2006/relationships/image" Target="../media/image817.png"  /><Relationship Id="rId18" Type="http://schemas.openxmlformats.org/officeDocument/2006/relationships/image" Target="../media/image818.png"  /><Relationship Id="rId19" Type="http://schemas.openxmlformats.org/officeDocument/2006/relationships/image" Target="../media/image819.png"  /><Relationship Id="rId2" Type="http://schemas.openxmlformats.org/officeDocument/2006/relationships/image" Target="../media/image804.png"  /><Relationship Id="rId20" Type="http://schemas.openxmlformats.org/officeDocument/2006/relationships/image" Target="../media/image820.png"  /><Relationship Id="rId21" Type="http://schemas.openxmlformats.org/officeDocument/2006/relationships/image" Target="../media/image821.png"  /><Relationship Id="rId22" Type="http://schemas.openxmlformats.org/officeDocument/2006/relationships/image" Target="../media/image822.png"  /><Relationship Id="rId23" Type="http://schemas.openxmlformats.org/officeDocument/2006/relationships/image" Target="../media/image823.png"  /><Relationship Id="rId24" Type="http://schemas.openxmlformats.org/officeDocument/2006/relationships/image" Target="../media/image824.png"  /><Relationship Id="rId25" Type="http://schemas.openxmlformats.org/officeDocument/2006/relationships/image" Target="../media/image825.png"  /><Relationship Id="rId26" Type="http://schemas.openxmlformats.org/officeDocument/2006/relationships/image" Target="../media/image826.png"  /><Relationship Id="rId27" Type="http://schemas.openxmlformats.org/officeDocument/2006/relationships/image" Target="../media/image376.png"  /><Relationship Id="rId28" Type="http://schemas.openxmlformats.org/officeDocument/2006/relationships/image" Target="../media/image377.png"  /><Relationship Id="rId29" Type="http://schemas.openxmlformats.org/officeDocument/2006/relationships/image" Target="../media/image827.png"  /><Relationship Id="rId3" Type="http://schemas.openxmlformats.org/officeDocument/2006/relationships/image" Target="../media/image360.png"  /><Relationship Id="rId30" Type="http://schemas.openxmlformats.org/officeDocument/2006/relationships/image" Target="../media/image378.png"  /><Relationship Id="rId31" Type="http://schemas.openxmlformats.org/officeDocument/2006/relationships/image" Target="../media/image828.png"  /><Relationship Id="rId32" Type="http://schemas.openxmlformats.org/officeDocument/2006/relationships/image" Target="../media/image829.png"  /><Relationship Id="rId33" Type="http://schemas.openxmlformats.org/officeDocument/2006/relationships/image" Target="../media/image830.png"  /><Relationship Id="rId34" Type="http://schemas.openxmlformats.org/officeDocument/2006/relationships/image" Target="../media/image381.png"  /><Relationship Id="rId35" Type="http://schemas.openxmlformats.org/officeDocument/2006/relationships/image" Target="../media/image831.png"  /><Relationship Id="rId36" Type="http://schemas.openxmlformats.org/officeDocument/2006/relationships/image" Target="../media/image392.png"  /><Relationship Id="rId37" Type="http://schemas.openxmlformats.org/officeDocument/2006/relationships/image" Target="../media/image832.png"  /><Relationship Id="rId38" Type="http://schemas.openxmlformats.org/officeDocument/2006/relationships/image" Target="../media/image448.png"  /><Relationship Id="rId39" Type="http://schemas.openxmlformats.org/officeDocument/2006/relationships/image" Target="../media/image833.png"  /><Relationship Id="rId4" Type="http://schemas.openxmlformats.org/officeDocument/2006/relationships/image" Target="../media/image805.png"  /><Relationship Id="rId40" Type="http://schemas.openxmlformats.org/officeDocument/2006/relationships/image" Target="../media/image834.png"  /><Relationship Id="rId41" Type="http://schemas.openxmlformats.org/officeDocument/2006/relationships/image" Target="../media/image835.png"  /><Relationship Id="rId42" Type="http://schemas.openxmlformats.org/officeDocument/2006/relationships/image" Target="../media/image469.png"  /><Relationship Id="rId43" Type="http://schemas.openxmlformats.org/officeDocument/2006/relationships/image" Target="../media/image836.png"  /><Relationship Id="rId44" Type="http://schemas.openxmlformats.org/officeDocument/2006/relationships/image" Target="../media/image837.png"  /><Relationship Id="rId45" Type="http://schemas.openxmlformats.org/officeDocument/2006/relationships/image" Target="../media/image717.png"  /><Relationship Id="rId46" Type="http://schemas.openxmlformats.org/officeDocument/2006/relationships/image" Target="../media/image838.png"  /><Relationship Id="rId47" Type="http://schemas.openxmlformats.org/officeDocument/2006/relationships/image" Target="../media/image839.png"  /><Relationship Id="rId48" Type="http://schemas.openxmlformats.org/officeDocument/2006/relationships/image" Target="../media/image840.png"  /><Relationship Id="rId49" Type="http://schemas.openxmlformats.org/officeDocument/2006/relationships/image" Target="../media/image730.png"  /><Relationship Id="rId5" Type="http://schemas.openxmlformats.org/officeDocument/2006/relationships/image" Target="../media/image695.png"  /><Relationship Id="rId50" Type="http://schemas.openxmlformats.org/officeDocument/2006/relationships/image" Target="../media/image841.png"  /><Relationship Id="rId51" Type="http://schemas.openxmlformats.org/officeDocument/2006/relationships/image" Target="../media/image477.png"  /><Relationship Id="rId52" Type="http://schemas.openxmlformats.org/officeDocument/2006/relationships/image" Target="../media/image727.png"  /><Relationship Id="rId53" Type="http://schemas.openxmlformats.org/officeDocument/2006/relationships/image" Target="../media/image842.png"  /><Relationship Id="rId54" Type="http://schemas.openxmlformats.org/officeDocument/2006/relationships/image" Target="../media/image843.png"  /><Relationship Id="rId55" Type="http://schemas.openxmlformats.org/officeDocument/2006/relationships/image" Target="../media/image701.png"  /><Relationship Id="rId56" Type="http://schemas.openxmlformats.org/officeDocument/2006/relationships/image" Target="../media/image364.png"  /><Relationship Id="rId57" Type="http://schemas.openxmlformats.org/officeDocument/2006/relationships/image" Target="../media/image365.png"  /><Relationship Id="rId58" Type="http://schemas.openxmlformats.org/officeDocument/2006/relationships/image" Target="../media/image844.png"  /><Relationship Id="rId6" Type="http://schemas.openxmlformats.org/officeDocument/2006/relationships/image" Target="../media/image806.png"  /><Relationship Id="rId7" Type="http://schemas.openxmlformats.org/officeDocument/2006/relationships/image" Target="../media/image807.png"  /><Relationship Id="rId8" Type="http://schemas.openxmlformats.org/officeDocument/2006/relationships/image" Target="../media/image808.png"  /><Relationship Id="rId9" Type="http://schemas.openxmlformats.org/officeDocument/2006/relationships/image" Target="../media/image809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48.png"  /><Relationship Id="rId11" Type="http://schemas.openxmlformats.org/officeDocument/2006/relationships/image" Target="../media/image849.png"  /><Relationship Id="rId12" Type="http://schemas.openxmlformats.org/officeDocument/2006/relationships/image" Target="../media/image850.png"  /><Relationship Id="rId13" Type="http://schemas.openxmlformats.org/officeDocument/2006/relationships/image" Target="../media/image851.png"  /><Relationship Id="rId14" Type="http://schemas.openxmlformats.org/officeDocument/2006/relationships/image" Target="../media/image852.png"  /><Relationship Id="rId15" Type="http://schemas.openxmlformats.org/officeDocument/2006/relationships/image" Target="../media/image853.png"  /><Relationship Id="rId16" Type="http://schemas.openxmlformats.org/officeDocument/2006/relationships/image" Target="../media/image854.png"  /><Relationship Id="rId17" Type="http://schemas.openxmlformats.org/officeDocument/2006/relationships/image" Target="../media/image855.png"  /><Relationship Id="rId18" Type="http://schemas.openxmlformats.org/officeDocument/2006/relationships/image" Target="../media/image856.png"  /><Relationship Id="rId19" Type="http://schemas.openxmlformats.org/officeDocument/2006/relationships/image" Target="../media/image857.png"  /><Relationship Id="rId2" Type="http://schemas.openxmlformats.org/officeDocument/2006/relationships/image" Target="../media/image360.png"  /><Relationship Id="rId20" Type="http://schemas.openxmlformats.org/officeDocument/2006/relationships/image" Target="../media/image386.png"  /><Relationship Id="rId21" Type="http://schemas.openxmlformats.org/officeDocument/2006/relationships/image" Target="../media/image389.png"  /><Relationship Id="rId22" Type="http://schemas.openxmlformats.org/officeDocument/2006/relationships/image" Target="../media/image858.png"  /><Relationship Id="rId23" Type="http://schemas.openxmlformats.org/officeDocument/2006/relationships/image" Target="../media/image859.png"  /><Relationship Id="rId3" Type="http://schemas.openxmlformats.org/officeDocument/2006/relationships/image" Target="../media/image845.png"  /><Relationship Id="rId4" Type="http://schemas.openxmlformats.org/officeDocument/2006/relationships/image" Target="../media/image364.png"  /><Relationship Id="rId5" Type="http://schemas.openxmlformats.org/officeDocument/2006/relationships/image" Target="../media/image365.png"  /><Relationship Id="rId6" Type="http://schemas.openxmlformats.org/officeDocument/2006/relationships/image" Target="../media/image846.png"  /><Relationship Id="rId7" Type="http://schemas.openxmlformats.org/officeDocument/2006/relationships/image" Target="../media/image701.png"  /><Relationship Id="rId8" Type="http://schemas.openxmlformats.org/officeDocument/2006/relationships/image" Target="../media/image376.png"  /><Relationship Id="rId9" Type="http://schemas.openxmlformats.org/officeDocument/2006/relationships/image" Target="../media/image847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67.png"  /><Relationship Id="rId11" Type="http://schemas.openxmlformats.org/officeDocument/2006/relationships/image" Target="../media/image364.png"  /><Relationship Id="rId12" Type="http://schemas.openxmlformats.org/officeDocument/2006/relationships/image" Target="../media/image365.png"  /><Relationship Id="rId13" Type="http://schemas.openxmlformats.org/officeDocument/2006/relationships/image" Target="../media/image868.png"  /><Relationship Id="rId14" Type="http://schemas.openxmlformats.org/officeDocument/2006/relationships/image" Target="../media/image869.png"  /><Relationship Id="rId15" Type="http://schemas.openxmlformats.org/officeDocument/2006/relationships/image" Target="../media/image870.png"  /><Relationship Id="rId16" Type="http://schemas.openxmlformats.org/officeDocument/2006/relationships/image" Target="../media/image871.png"  /><Relationship Id="rId17" Type="http://schemas.openxmlformats.org/officeDocument/2006/relationships/image" Target="../media/image872.png"  /><Relationship Id="rId18" Type="http://schemas.openxmlformats.org/officeDocument/2006/relationships/image" Target="../media/image873.png"  /><Relationship Id="rId19" Type="http://schemas.openxmlformats.org/officeDocument/2006/relationships/image" Target="../media/image376.png"  /><Relationship Id="rId2" Type="http://schemas.openxmlformats.org/officeDocument/2006/relationships/image" Target="../media/image860.png"  /><Relationship Id="rId20" Type="http://schemas.openxmlformats.org/officeDocument/2006/relationships/image" Target="../media/image377.png"  /><Relationship Id="rId21" Type="http://schemas.openxmlformats.org/officeDocument/2006/relationships/image" Target="../media/image874.png"  /><Relationship Id="rId22" Type="http://schemas.openxmlformats.org/officeDocument/2006/relationships/image" Target="../media/image802.png"  /><Relationship Id="rId23" Type="http://schemas.openxmlformats.org/officeDocument/2006/relationships/image" Target="../media/image875.png"  /><Relationship Id="rId24" Type="http://schemas.openxmlformats.org/officeDocument/2006/relationships/image" Target="../media/image876.png"  /><Relationship Id="rId25" Type="http://schemas.openxmlformats.org/officeDocument/2006/relationships/image" Target="../media/image877.png"  /><Relationship Id="rId26" Type="http://schemas.openxmlformats.org/officeDocument/2006/relationships/image" Target="../media/image878.png"  /><Relationship Id="rId27" Type="http://schemas.openxmlformats.org/officeDocument/2006/relationships/image" Target="../media/image879.png"  /><Relationship Id="rId28" Type="http://schemas.openxmlformats.org/officeDocument/2006/relationships/image" Target="../media/image880.png"  /><Relationship Id="rId29" Type="http://schemas.openxmlformats.org/officeDocument/2006/relationships/image" Target="../media/image881.png"  /><Relationship Id="rId3" Type="http://schemas.openxmlformats.org/officeDocument/2006/relationships/image" Target="../media/image360.png"  /><Relationship Id="rId30" Type="http://schemas.openxmlformats.org/officeDocument/2006/relationships/image" Target="../media/image882.png"  /><Relationship Id="rId31" Type="http://schemas.openxmlformats.org/officeDocument/2006/relationships/image" Target="../media/image883.png"  /><Relationship Id="rId32" Type="http://schemas.openxmlformats.org/officeDocument/2006/relationships/image" Target="../media/image884.png"  /><Relationship Id="rId33" Type="http://schemas.openxmlformats.org/officeDocument/2006/relationships/image" Target="../media/image885.png"  /><Relationship Id="rId34" Type="http://schemas.openxmlformats.org/officeDocument/2006/relationships/image" Target="../media/image886.png"  /><Relationship Id="rId4" Type="http://schemas.openxmlformats.org/officeDocument/2006/relationships/image" Target="../media/image861.png"  /><Relationship Id="rId5" Type="http://schemas.openxmlformats.org/officeDocument/2006/relationships/image" Target="../media/image862.png"  /><Relationship Id="rId6" Type="http://schemas.openxmlformats.org/officeDocument/2006/relationships/image" Target="../media/image863.png"  /><Relationship Id="rId7" Type="http://schemas.openxmlformats.org/officeDocument/2006/relationships/image" Target="../media/image864.png"  /><Relationship Id="rId8" Type="http://schemas.openxmlformats.org/officeDocument/2006/relationships/image" Target="../media/image865.png"  /><Relationship Id="rId9" Type="http://schemas.openxmlformats.org/officeDocument/2006/relationships/image" Target="../media/image86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87.png"  /><Relationship Id="rId3" Type="http://schemas.openxmlformats.org/officeDocument/2006/relationships/image" Target="../media/image360.png"  /><Relationship Id="rId4" Type="http://schemas.openxmlformats.org/officeDocument/2006/relationships/image" Target="../media/image361.png"  /><Relationship Id="rId5" Type="http://schemas.openxmlformats.org/officeDocument/2006/relationships/image" Target="../media/image888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894.png"  /><Relationship Id="rId11" Type="http://schemas.openxmlformats.org/officeDocument/2006/relationships/image" Target="../media/image895.png"  /><Relationship Id="rId12" Type="http://schemas.openxmlformats.org/officeDocument/2006/relationships/image" Target="../media/image896.png"  /><Relationship Id="rId13" Type="http://schemas.openxmlformats.org/officeDocument/2006/relationships/image" Target="../media/image897.png"  /><Relationship Id="rId14" Type="http://schemas.openxmlformats.org/officeDocument/2006/relationships/image" Target="../media/image898.png"  /><Relationship Id="rId15" Type="http://schemas.openxmlformats.org/officeDocument/2006/relationships/image" Target="../media/image899.png"  /><Relationship Id="rId16" Type="http://schemas.openxmlformats.org/officeDocument/2006/relationships/image" Target="../media/image900.png"  /><Relationship Id="rId17" Type="http://schemas.openxmlformats.org/officeDocument/2006/relationships/image" Target="../media/image901.png"  /><Relationship Id="rId18" Type="http://schemas.openxmlformats.org/officeDocument/2006/relationships/image" Target="../media/image364.png"  /><Relationship Id="rId19" Type="http://schemas.openxmlformats.org/officeDocument/2006/relationships/image" Target="../media/image902.png"  /><Relationship Id="rId2" Type="http://schemas.openxmlformats.org/officeDocument/2006/relationships/image" Target="../media/image889.png"  /><Relationship Id="rId20" Type="http://schemas.openxmlformats.org/officeDocument/2006/relationships/image" Target="../media/image903.png"  /><Relationship Id="rId21" Type="http://schemas.openxmlformats.org/officeDocument/2006/relationships/image" Target="../media/image904.png"  /><Relationship Id="rId22" Type="http://schemas.openxmlformats.org/officeDocument/2006/relationships/image" Target="../media/image905.png"  /><Relationship Id="rId23" Type="http://schemas.openxmlformats.org/officeDocument/2006/relationships/image" Target="../media/image852.png"  /><Relationship Id="rId24" Type="http://schemas.openxmlformats.org/officeDocument/2006/relationships/image" Target="../media/image906.png"  /><Relationship Id="rId25" Type="http://schemas.openxmlformats.org/officeDocument/2006/relationships/image" Target="../media/image907.png"  /><Relationship Id="rId26" Type="http://schemas.openxmlformats.org/officeDocument/2006/relationships/image" Target="../media/image908.png"  /><Relationship Id="rId27" Type="http://schemas.openxmlformats.org/officeDocument/2006/relationships/image" Target="../media/image909.png"  /><Relationship Id="rId28" Type="http://schemas.openxmlformats.org/officeDocument/2006/relationships/image" Target="../media/image849.png"  /><Relationship Id="rId29" Type="http://schemas.openxmlformats.org/officeDocument/2006/relationships/image" Target="../media/image910.png"  /><Relationship Id="rId3" Type="http://schemas.openxmlformats.org/officeDocument/2006/relationships/image" Target="../media/image360.png"  /><Relationship Id="rId30" Type="http://schemas.openxmlformats.org/officeDocument/2006/relationships/image" Target="../media/image911.png"  /><Relationship Id="rId31" Type="http://schemas.openxmlformats.org/officeDocument/2006/relationships/image" Target="../media/image912.png"  /><Relationship Id="rId32" Type="http://schemas.openxmlformats.org/officeDocument/2006/relationships/image" Target="../media/image913.png"  /><Relationship Id="rId33" Type="http://schemas.openxmlformats.org/officeDocument/2006/relationships/image" Target="../media/image914.png"  /><Relationship Id="rId34" Type="http://schemas.openxmlformats.org/officeDocument/2006/relationships/image" Target="../media/image915.png"  /><Relationship Id="rId4" Type="http://schemas.openxmlformats.org/officeDocument/2006/relationships/image" Target="../media/image890.png"  /><Relationship Id="rId5" Type="http://schemas.openxmlformats.org/officeDocument/2006/relationships/image" Target="../media/image376.png"  /><Relationship Id="rId6" Type="http://schemas.openxmlformats.org/officeDocument/2006/relationships/image" Target="../media/image891.png"  /><Relationship Id="rId7" Type="http://schemas.openxmlformats.org/officeDocument/2006/relationships/image" Target="../media/image892.png"  /><Relationship Id="rId8" Type="http://schemas.openxmlformats.org/officeDocument/2006/relationships/image" Target="../media/image847.png"  /><Relationship Id="rId9" Type="http://schemas.openxmlformats.org/officeDocument/2006/relationships/image" Target="../media/image893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19.png"  /><Relationship Id="rId11" Type="http://schemas.openxmlformats.org/officeDocument/2006/relationships/image" Target="../media/image891.png"  /><Relationship Id="rId12" Type="http://schemas.openxmlformats.org/officeDocument/2006/relationships/image" Target="../media/image799.png"  /><Relationship Id="rId13" Type="http://schemas.openxmlformats.org/officeDocument/2006/relationships/image" Target="../media/image920.png"  /><Relationship Id="rId14" Type="http://schemas.openxmlformats.org/officeDocument/2006/relationships/image" Target="../media/image801.png"  /><Relationship Id="rId15" Type="http://schemas.openxmlformats.org/officeDocument/2006/relationships/image" Target="../media/image674.png"  /><Relationship Id="rId16" Type="http://schemas.openxmlformats.org/officeDocument/2006/relationships/image" Target="../media/image852.png"  /><Relationship Id="rId17" Type="http://schemas.openxmlformats.org/officeDocument/2006/relationships/image" Target="../media/image921.png"  /><Relationship Id="rId2" Type="http://schemas.openxmlformats.org/officeDocument/2006/relationships/image" Target="../media/image360.png"  /><Relationship Id="rId3" Type="http://schemas.openxmlformats.org/officeDocument/2006/relationships/image" Target="../media/image916.png"  /><Relationship Id="rId4" Type="http://schemas.openxmlformats.org/officeDocument/2006/relationships/image" Target="../media/image364.png"  /><Relationship Id="rId5" Type="http://schemas.openxmlformats.org/officeDocument/2006/relationships/image" Target="../media/image365.png"  /><Relationship Id="rId6" Type="http://schemas.openxmlformats.org/officeDocument/2006/relationships/image" Target="../media/image917.png"  /><Relationship Id="rId7" Type="http://schemas.openxmlformats.org/officeDocument/2006/relationships/image" Target="../media/image918.png"  /><Relationship Id="rId8" Type="http://schemas.openxmlformats.org/officeDocument/2006/relationships/image" Target="../media/image376.png"  /><Relationship Id="rId9" Type="http://schemas.openxmlformats.org/officeDocument/2006/relationships/image" Target="../media/image847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27.png"  /><Relationship Id="rId11" Type="http://schemas.openxmlformats.org/officeDocument/2006/relationships/image" Target="../media/image928.png"  /><Relationship Id="rId12" Type="http://schemas.openxmlformats.org/officeDocument/2006/relationships/image" Target="../media/image929.png"  /><Relationship Id="rId13" Type="http://schemas.openxmlformats.org/officeDocument/2006/relationships/image" Target="../media/image930.png"  /><Relationship Id="rId14" Type="http://schemas.openxmlformats.org/officeDocument/2006/relationships/image" Target="../media/image931.png"  /><Relationship Id="rId15" Type="http://schemas.openxmlformats.org/officeDocument/2006/relationships/image" Target="../media/image932.png"  /><Relationship Id="rId16" Type="http://schemas.openxmlformats.org/officeDocument/2006/relationships/image" Target="../media/image933.png"  /><Relationship Id="rId17" Type="http://schemas.openxmlformats.org/officeDocument/2006/relationships/image" Target="../media/image934.png"  /><Relationship Id="rId18" Type="http://schemas.openxmlformats.org/officeDocument/2006/relationships/image" Target="../media/image935.png"  /><Relationship Id="rId19" Type="http://schemas.openxmlformats.org/officeDocument/2006/relationships/image" Target="../media/image936.png"  /><Relationship Id="rId2" Type="http://schemas.openxmlformats.org/officeDocument/2006/relationships/image" Target="../media/image922.png"  /><Relationship Id="rId20" Type="http://schemas.openxmlformats.org/officeDocument/2006/relationships/image" Target="../media/image937.png"  /><Relationship Id="rId21" Type="http://schemas.openxmlformats.org/officeDocument/2006/relationships/image" Target="../media/image938.png"  /><Relationship Id="rId22" Type="http://schemas.openxmlformats.org/officeDocument/2006/relationships/image" Target="../media/image939.png"  /><Relationship Id="rId23" Type="http://schemas.openxmlformats.org/officeDocument/2006/relationships/image" Target="../media/image940.png"  /><Relationship Id="rId24" Type="http://schemas.openxmlformats.org/officeDocument/2006/relationships/image" Target="../media/image364.png"  /><Relationship Id="rId25" Type="http://schemas.openxmlformats.org/officeDocument/2006/relationships/image" Target="../media/image365.png"  /><Relationship Id="rId26" Type="http://schemas.openxmlformats.org/officeDocument/2006/relationships/image" Target="../media/image941.png"  /><Relationship Id="rId27" Type="http://schemas.openxmlformats.org/officeDocument/2006/relationships/image" Target="../media/image942.png"  /><Relationship Id="rId28" Type="http://schemas.openxmlformats.org/officeDocument/2006/relationships/image" Target="../media/image376.png"  /><Relationship Id="rId29" Type="http://schemas.openxmlformats.org/officeDocument/2006/relationships/image" Target="../media/image377.png"  /><Relationship Id="rId3" Type="http://schemas.openxmlformats.org/officeDocument/2006/relationships/image" Target="../media/image360.png"  /><Relationship Id="rId30" Type="http://schemas.openxmlformats.org/officeDocument/2006/relationships/image" Target="../media/image943.png"  /><Relationship Id="rId31" Type="http://schemas.openxmlformats.org/officeDocument/2006/relationships/image" Target="../media/image378.png"  /><Relationship Id="rId32" Type="http://schemas.openxmlformats.org/officeDocument/2006/relationships/image" Target="../media/image944.png"  /><Relationship Id="rId33" Type="http://schemas.openxmlformats.org/officeDocument/2006/relationships/image" Target="../media/image945.png"  /><Relationship Id="rId34" Type="http://schemas.openxmlformats.org/officeDocument/2006/relationships/image" Target="../media/image946.png"  /><Relationship Id="rId35" Type="http://schemas.openxmlformats.org/officeDocument/2006/relationships/image" Target="../media/image381.png"  /><Relationship Id="rId36" Type="http://schemas.openxmlformats.org/officeDocument/2006/relationships/image" Target="../media/image947.png"  /><Relationship Id="rId37" Type="http://schemas.openxmlformats.org/officeDocument/2006/relationships/image" Target="../media/image948.png"  /><Relationship Id="rId38" Type="http://schemas.openxmlformats.org/officeDocument/2006/relationships/image" Target="../media/image392.png"  /><Relationship Id="rId39" Type="http://schemas.openxmlformats.org/officeDocument/2006/relationships/image" Target="../media/image949.png"  /><Relationship Id="rId4" Type="http://schemas.openxmlformats.org/officeDocument/2006/relationships/image" Target="../media/image923.png"  /><Relationship Id="rId40" Type="http://schemas.openxmlformats.org/officeDocument/2006/relationships/image" Target="../media/image448.png"  /><Relationship Id="rId41" Type="http://schemas.openxmlformats.org/officeDocument/2006/relationships/image" Target="../media/image950.png"  /><Relationship Id="rId42" Type="http://schemas.openxmlformats.org/officeDocument/2006/relationships/image" Target="../media/image951.png"  /><Relationship Id="rId43" Type="http://schemas.openxmlformats.org/officeDocument/2006/relationships/image" Target="../media/image952.png"  /><Relationship Id="rId44" Type="http://schemas.openxmlformats.org/officeDocument/2006/relationships/image" Target="../media/image953.png"  /><Relationship Id="rId45" Type="http://schemas.openxmlformats.org/officeDocument/2006/relationships/image" Target="../media/image729.png"  /><Relationship Id="rId46" Type="http://schemas.openxmlformats.org/officeDocument/2006/relationships/image" Target="../media/image954.png"  /><Relationship Id="rId47" Type="http://schemas.openxmlformats.org/officeDocument/2006/relationships/image" Target="../media/image955.png"  /><Relationship Id="rId48" Type="http://schemas.openxmlformats.org/officeDocument/2006/relationships/image" Target="../media/image956.png"  /><Relationship Id="rId49" Type="http://schemas.openxmlformats.org/officeDocument/2006/relationships/image" Target="../media/image660.png"  /><Relationship Id="rId5" Type="http://schemas.openxmlformats.org/officeDocument/2006/relationships/image" Target="../media/image695.png"  /><Relationship Id="rId50" Type="http://schemas.openxmlformats.org/officeDocument/2006/relationships/image" Target="../media/image957.png"  /><Relationship Id="rId51" Type="http://schemas.openxmlformats.org/officeDocument/2006/relationships/image" Target="../media/image958.png"  /><Relationship Id="rId52" Type="http://schemas.openxmlformats.org/officeDocument/2006/relationships/image" Target="../media/image959.png"  /><Relationship Id="rId53" Type="http://schemas.openxmlformats.org/officeDocument/2006/relationships/image" Target="../media/image960.png"  /><Relationship Id="rId6" Type="http://schemas.openxmlformats.org/officeDocument/2006/relationships/image" Target="../media/image806.png"  /><Relationship Id="rId7" Type="http://schemas.openxmlformats.org/officeDocument/2006/relationships/image" Target="../media/image924.png"  /><Relationship Id="rId8" Type="http://schemas.openxmlformats.org/officeDocument/2006/relationships/image" Target="../media/image925.png"  /><Relationship Id="rId9" Type="http://schemas.openxmlformats.org/officeDocument/2006/relationships/image" Target="../media/image926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68.png"  /><Relationship Id="rId11" Type="http://schemas.openxmlformats.org/officeDocument/2006/relationships/image" Target="../media/image364.png"  /><Relationship Id="rId12" Type="http://schemas.openxmlformats.org/officeDocument/2006/relationships/image" Target="../media/image902.png"  /><Relationship Id="rId13" Type="http://schemas.openxmlformats.org/officeDocument/2006/relationships/image" Target="../media/image969.png"  /><Relationship Id="rId14" Type="http://schemas.openxmlformats.org/officeDocument/2006/relationships/image" Target="../media/image875.png"  /><Relationship Id="rId15" Type="http://schemas.openxmlformats.org/officeDocument/2006/relationships/image" Target="../media/image376.png"  /><Relationship Id="rId16" Type="http://schemas.openxmlformats.org/officeDocument/2006/relationships/image" Target="../media/image847.png"  /><Relationship Id="rId17" Type="http://schemas.openxmlformats.org/officeDocument/2006/relationships/image" Target="../media/image970.png"  /><Relationship Id="rId18" Type="http://schemas.openxmlformats.org/officeDocument/2006/relationships/image" Target="../media/image849.png"  /><Relationship Id="rId19" Type="http://schemas.openxmlformats.org/officeDocument/2006/relationships/image" Target="../media/image971.png"  /><Relationship Id="rId2" Type="http://schemas.openxmlformats.org/officeDocument/2006/relationships/image" Target="../media/image961.png"  /><Relationship Id="rId20" Type="http://schemas.openxmlformats.org/officeDocument/2006/relationships/image" Target="../media/image972.png"  /><Relationship Id="rId21" Type="http://schemas.openxmlformats.org/officeDocument/2006/relationships/image" Target="../media/image852.png"  /><Relationship Id="rId22" Type="http://schemas.openxmlformats.org/officeDocument/2006/relationships/image" Target="../media/image973.png"  /><Relationship Id="rId23" Type="http://schemas.openxmlformats.org/officeDocument/2006/relationships/image" Target="../media/image974.png"  /><Relationship Id="rId24" Type="http://schemas.openxmlformats.org/officeDocument/2006/relationships/image" Target="../media/image975.png"  /><Relationship Id="rId3" Type="http://schemas.openxmlformats.org/officeDocument/2006/relationships/image" Target="../media/image360.png"  /><Relationship Id="rId4" Type="http://schemas.openxmlformats.org/officeDocument/2006/relationships/image" Target="../media/image962.png"  /><Relationship Id="rId5" Type="http://schemas.openxmlformats.org/officeDocument/2006/relationships/image" Target="../media/image963.png"  /><Relationship Id="rId6" Type="http://schemas.openxmlformats.org/officeDocument/2006/relationships/image" Target="../media/image964.png"  /><Relationship Id="rId7" Type="http://schemas.openxmlformats.org/officeDocument/2006/relationships/image" Target="../media/image965.png"  /><Relationship Id="rId8" Type="http://schemas.openxmlformats.org/officeDocument/2006/relationships/image" Target="../media/image966.png"  /><Relationship Id="rId9" Type="http://schemas.openxmlformats.org/officeDocument/2006/relationships/image" Target="../media/image967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82.png"  /><Relationship Id="rId11" Type="http://schemas.openxmlformats.org/officeDocument/2006/relationships/image" Target="../media/image364.png"  /><Relationship Id="rId12" Type="http://schemas.openxmlformats.org/officeDocument/2006/relationships/image" Target="../media/image365.png"  /><Relationship Id="rId13" Type="http://schemas.openxmlformats.org/officeDocument/2006/relationships/image" Target="../media/image983.png"  /><Relationship Id="rId14" Type="http://schemas.openxmlformats.org/officeDocument/2006/relationships/image" Target="../media/image873.png"  /><Relationship Id="rId15" Type="http://schemas.openxmlformats.org/officeDocument/2006/relationships/image" Target="../media/image376.png"  /><Relationship Id="rId16" Type="http://schemas.openxmlformats.org/officeDocument/2006/relationships/image" Target="../media/image377.png"  /><Relationship Id="rId17" Type="http://schemas.openxmlformats.org/officeDocument/2006/relationships/image" Target="../media/image984.png"  /><Relationship Id="rId18" Type="http://schemas.openxmlformats.org/officeDocument/2006/relationships/image" Target="../media/image802.png"  /><Relationship Id="rId19" Type="http://schemas.openxmlformats.org/officeDocument/2006/relationships/image" Target="../media/image875.png"  /><Relationship Id="rId2" Type="http://schemas.openxmlformats.org/officeDocument/2006/relationships/image" Target="../media/image976.png"  /><Relationship Id="rId20" Type="http://schemas.openxmlformats.org/officeDocument/2006/relationships/image" Target="../media/image876.png"  /><Relationship Id="rId21" Type="http://schemas.openxmlformats.org/officeDocument/2006/relationships/image" Target="../media/image877.png"  /><Relationship Id="rId22" Type="http://schemas.openxmlformats.org/officeDocument/2006/relationships/image" Target="../media/image878.png"  /><Relationship Id="rId23" Type="http://schemas.openxmlformats.org/officeDocument/2006/relationships/image" Target="../media/image985.png"  /><Relationship Id="rId24" Type="http://schemas.openxmlformats.org/officeDocument/2006/relationships/image" Target="../media/image986.png"  /><Relationship Id="rId25" Type="http://schemas.openxmlformats.org/officeDocument/2006/relationships/image" Target="../media/image881.png"  /><Relationship Id="rId26" Type="http://schemas.openxmlformats.org/officeDocument/2006/relationships/image" Target="../media/image882.png"  /><Relationship Id="rId27" Type="http://schemas.openxmlformats.org/officeDocument/2006/relationships/image" Target="../media/image883.png"  /><Relationship Id="rId28" Type="http://schemas.openxmlformats.org/officeDocument/2006/relationships/image" Target="../media/image884.png"  /><Relationship Id="rId29" Type="http://schemas.openxmlformats.org/officeDocument/2006/relationships/image" Target="../media/image987.png"  /><Relationship Id="rId3" Type="http://schemas.openxmlformats.org/officeDocument/2006/relationships/image" Target="../media/image360.png"  /><Relationship Id="rId30" Type="http://schemas.openxmlformats.org/officeDocument/2006/relationships/image" Target="../media/image988.png"  /><Relationship Id="rId31" Type="http://schemas.openxmlformats.org/officeDocument/2006/relationships/image" Target="../media/image989.png"  /><Relationship Id="rId32" Type="http://schemas.openxmlformats.org/officeDocument/2006/relationships/image" Target="../media/image871.png"  /><Relationship Id="rId33" Type="http://schemas.openxmlformats.org/officeDocument/2006/relationships/image" Target="../media/image885.png"  /><Relationship Id="rId34" Type="http://schemas.openxmlformats.org/officeDocument/2006/relationships/image" Target="../media/image990.png"  /><Relationship Id="rId4" Type="http://schemas.openxmlformats.org/officeDocument/2006/relationships/image" Target="../media/image977.png"  /><Relationship Id="rId5" Type="http://schemas.openxmlformats.org/officeDocument/2006/relationships/image" Target="../media/image978.png"  /><Relationship Id="rId6" Type="http://schemas.openxmlformats.org/officeDocument/2006/relationships/image" Target="../media/image979.png"  /><Relationship Id="rId7" Type="http://schemas.openxmlformats.org/officeDocument/2006/relationships/image" Target="../media/image864.png"  /><Relationship Id="rId8" Type="http://schemas.openxmlformats.org/officeDocument/2006/relationships/image" Target="../media/image980.png"  /><Relationship Id="rId9" Type="http://schemas.openxmlformats.org/officeDocument/2006/relationships/image" Target="../media/image981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0.png"  /><Relationship Id="rId3" Type="http://schemas.openxmlformats.org/officeDocument/2006/relationships/image" Target="../media/image361.png"  /><Relationship Id="rId4" Type="http://schemas.openxmlformats.org/officeDocument/2006/relationships/image" Target="../media/image991.png"  /><Relationship Id="rId5" Type="http://schemas.openxmlformats.org/officeDocument/2006/relationships/image" Target="../media/image992.png"  /><Relationship Id="rId6" Type="http://schemas.openxmlformats.org/officeDocument/2006/relationships/image" Target="../media/image364.png"  /><Relationship Id="rId7" Type="http://schemas.openxmlformats.org/officeDocument/2006/relationships/image" Target="../media/image36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82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21360000">
            <a:off x="2349500" y="-698500"/>
            <a:ext cx="17310100" cy="11544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3048000" y="6451600"/>
            <a:ext cx="317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5400000">
            <a:off x="5257800" y="6451600"/>
            <a:ext cx="317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20900" y="6642100"/>
            <a:ext cx="6527800" cy="1016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5400000">
            <a:off x="7264400" y="6451600"/>
            <a:ext cx="3175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49500" y="6680200"/>
            <a:ext cx="5854700" cy="1193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41400" y="8750300"/>
            <a:ext cx="17907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5900" y="2019300"/>
            <a:ext cx="18605500" cy="6870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9" name="Group 1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955800"/>
            <a:ext cx="15341600" cy="817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400" y="1079500"/>
            <a:ext cx="6223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08200" y="1028700"/>
            <a:ext cx="4279900" cy="685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3000" y="2159000"/>
            <a:ext cx="36957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8500" y="2844800"/>
            <a:ext cx="41275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42900" y="3581400"/>
            <a:ext cx="44450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7400" y="4254500"/>
            <a:ext cx="40386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93700" y="4953000"/>
            <a:ext cx="44196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42900" y="5676900"/>
            <a:ext cx="44577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90600" y="6362700"/>
            <a:ext cx="38481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23900" y="7061200"/>
            <a:ext cx="41402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93700" y="7785100"/>
            <a:ext cx="4406900" cy="83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293100" y="9359900"/>
            <a:ext cx="2768600" cy="1193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28700" y="127000"/>
            <a:ext cx="2476500" cy="1524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184400" y="1028700"/>
            <a:ext cx="4330700" cy="127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33500" y="1803400"/>
            <a:ext cx="10566400" cy="668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6172200" cy="1524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80900" y="1689100"/>
            <a:ext cx="3822700" cy="685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0" y="13462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1181100"/>
            <a:ext cx="7620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77800" y="1219200"/>
            <a:ext cx="3111500" cy="876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19000" y="2705100"/>
            <a:ext cx="4127500" cy="162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77800" y="2184400"/>
            <a:ext cx="2438400" cy="876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0" y="23749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57100" y="2197100"/>
            <a:ext cx="723900" cy="812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44400" y="4191000"/>
            <a:ext cx="4127500" cy="1625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95200" y="3835400"/>
            <a:ext cx="355600" cy="355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06300" y="3670300"/>
            <a:ext cx="685800" cy="812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814300" y="3670300"/>
            <a:ext cx="2463800" cy="876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0" y="5753100"/>
            <a:ext cx="4127500" cy="162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852400" y="5283200"/>
            <a:ext cx="2489200" cy="8763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46000" y="5473700"/>
            <a:ext cx="355600" cy="35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357100" y="5308600"/>
            <a:ext cx="698500" cy="812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280900" y="7378700"/>
            <a:ext cx="5334000" cy="990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814300" y="6807200"/>
            <a:ext cx="1295400" cy="9271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95200" y="7073900"/>
            <a:ext cx="355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306300" y="6896100"/>
            <a:ext cx="685800" cy="8128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319000" y="8686800"/>
            <a:ext cx="4292600" cy="1320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814300" y="8140700"/>
            <a:ext cx="1295400" cy="927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95200" y="8356600"/>
            <a:ext cx="355600" cy="355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293600" y="8191500"/>
            <a:ext cx="736600" cy="812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336800" y="2133600"/>
            <a:ext cx="7823200" cy="7874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2057400"/>
            <a:ext cx="355600" cy="355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019300" y="1892300"/>
            <a:ext cx="762000" cy="812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2336800" y="3060700"/>
            <a:ext cx="7823200" cy="23368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2921000"/>
            <a:ext cx="355600" cy="355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19300" y="2755900"/>
            <a:ext cx="723900" cy="8128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2336800" y="5511800"/>
            <a:ext cx="7823200" cy="8509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5321300"/>
            <a:ext cx="355600" cy="355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2032000" y="5156200"/>
            <a:ext cx="685800" cy="8128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2374900" y="6477000"/>
            <a:ext cx="7797800" cy="7493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20900" y="6362700"/>
            <a:ext cx="355600" cy="3556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32000" y="6197600"/>
            <a:ext cx="698500" cy="8128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638300" y="7543800"/>
            <a:ext cx="8636000" cy="7112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7442200"/>
            <a:ext cx="355600" cy="355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84300" y="7264400"/>
            <a:ext cx="685800" cy="8128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325100" y="7683500"/>
            <a:ext cx="1295400" cy="546100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72700" y="7543800"/>
            <a:ext cx="355600" cy="3556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071100" y="7378700"/>
            <a:ext cx="7366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" y="1663700"/>
            <a:ext cx="9385300" cy="774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86900" y="8661400"/>
            <a:ext cx="1003300" cy="546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09100" y="84836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07500" y="8305800"/>
            <a:ext cx="723900" cy="81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127000"/>
            <a:ext cx="62357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30800" y="9029700"/>
            <a:ext cx="1308100" cy="482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88392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38700" y="8674100"/>
            <a:ext cx="762000" cy="812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77600" y="5346700"/>
            <a:ext cx="5626100" cy="1612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28400" y="5003800"/>
            <a:ext cx="355600" cy="35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26800" y="4851400"/>
            <a:ext cx="723900" cy="81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60200" y="4889500"/>
            <a:ext cx="1727200" cy="1270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77600" y="3962400"/>
            <a:ext cx="5638800" cy="1003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28400" y="36322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226800" y="3479800"/>
            <a:ext cx="762000" cy="81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60200" y="3492500"/>
            <a:ext cx="19304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244600"/>
            <a:ext cx="8890000" cy="6997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244600"/>
            <a:ext cx="8559800" cy="533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1130300"/>
            <a:ext cx="317500" cy="31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" y="977900"/>
            <a:ext cx="660400" cy="71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127000"/>
            <a:ext cx="71755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2133600"/>
            <a:ext cx="4737100" cy="482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2019300"/>
            <a:ext cx="317500" cy="317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1879600"/>
            <a:ext cx="6350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2616200"/>
            <a:ext cx="6819900" cy="406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" y="2971800"/>
            <a:ext cx="4356100" cy="419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" y="3302000"/>
            <a:ext cx="4356100" cy="419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2451100"/>
            <a:ext cx="317500" cy="317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4400" y="2311400"/>
            <a:ext cx="596900" cy="711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2857500"/>
            <a:ext cx="317500" cy="31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4400" y="2717800"/>
            <a:ext cx="596900" cy="711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3238500"/>
            <a:ext cx="317500" cy="317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" y="3086100"/>
            <a:ext cx="596900" cy="711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3000" y="3797300"/>
            <a:ext cx="8699500" cy="33909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3721100"/>
            <a:ext cx="317500" cy="317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1700" y="3568700"/>
            <a:ext cx="6350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165600" y="7747000"/>
            <a:ext cx="1422400" cy="4953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76700" y="7531100"/>
            <a:ext cx="317500" cy="317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000500" y="7378700"/>
            <a:ext cx="635000" cy="711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549900" y="7747000"/>
            <a:ext cx="1371600" cy="4953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49900" y="7531100"/>
            <a:ext cx="317500" cy="317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473700" y="7391400"/>
            <a:ext cx="635000" cy="711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004300" y="7200900"/>
            <a:ext cx="952500" cy="4953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02700" y="7010400"/>
            <a:ext cx="317500" cy="317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813800" y="6858000"/>
            <a:ext cx="635000" cy="7112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604500" y="1803400"/>
            <a:ext cx="3644900" cy="698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112500" y="1358900"/>
            <a:ext cx="965200" cy="12700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80700" y="1498600"/>
            <a:ext cx="355600" cy="355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579100" y="1320800"/>
            <a:ext cx="762000" cy="8255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566400" y="2768600"/>
            <a:ext cx="3822700" cy="6985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80700" y="2425700"/>
            <a:ext cx="355600" cy="3556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591800" y="2247900"/>
            <a:ext cx="723900" cy="8255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112500" y="2222500"/>
            <a:ext cx="965200" cy="9525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566400" y="3733800"/>
            <a:ext cx="5829300" cy="6985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112500" y="3200400"/>
            <a:ext cx="977900" cy="9398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80700" y="3429000"/>
            <a:ext cx="355600" cy="3556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591800" y="3251200"/>
            <a:ext cx="685800" cy="825500"/>
          </a:xfrm>
          <a:prstGeom prst="rect">
            <a:avLst/>
          </a:prstGeom>
        </p:spPr>
      </p:pic>
      <p:grpSp>
        <p:nvGrpSpPr>
          <p:cNvPr name="Group 64" id="6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5" id="65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566400" y="4711700"/>
            <a:ext cx="5829300" cy="6985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1112500" y="4165600"/>
            <a:ext cx="1003300" cy="952500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80700" y="4394200"/>
            <a:ext cx="355600" cy="3556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0591800" y="4216400"/>
            <a:ext cx="698500" cy="825500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0591800" y="5753100"/>
            <a:ext cx="6096000" cy="698500"/>
          </a:xfrm>
          <a:prstGeom prst="rect">
            <a:avLst/>
          </a:prstGeom>
        </p:spPr>
      </p:pic>
      <p:grpSp>
        <p:nvGrpSpPr>
          <p:cNvPr name="Group 72" id="7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3" id="7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42600" y="5410200"/>
            <a:ext cx="355600" cy="3556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0553700" y="5232400"/>
            <a:ext cx="685800" cy="8255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1049000" y="5219700"/>
            <a:ext cx="1066800" cy="927100"/>
          </a:xfrm>
          <a:prstGeom prst="rect">
            <a:avLst/>
          </a:prstGeom>
        </p:spPr>
      </p:pic>
      <p:grpSp>
        <p:nvGrpSpPr>
          <p:cNvPr name="Group 76" id="7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7" id="7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8" id="78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0566400" y="6667500"/>
            <a:ext cx="3797300" cy="6985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1087100" y="6121400"/>
            <a:ext cx="1066800" cy="952500"/>
          </a:xfrm>
          <a:prstGeom prst="rect">
            <a:avLst/>
          </a:prstGeom>
        </p:spPr>
      </p:pic>
      <p:grpSp>
        <p:nvGrpSpPr>
          <p:cNvPr name="Group 80" id="8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1" id="8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80700" y="6350000"/>
            <a:ext cx="355600" cy="3556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0591800" y="6172200"/>
            <a:ext cx="736600" cy="838200"/>
          </a:xfrm>
          <a:prstGeom prst="rect">
            <a:avLst/>
          </a:prstGeom>
        </p:spPr>
      </p:pic>
      <p:grpSp>
        <p:nvGrpSpPr>
          <p:cNvPr name="Group 83" id="8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4" id="84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0629900" y="7594600"/>
            <a:ext cx="3987800" cy="711200"/>
          </a:xfrm>
          <a:prstGeom prst="rect">
            <a:avLst/>
          </a:prstGeom>
        </p:spPr>
      </p:pic>
      <p:grpSp>
        <p:nvGrpSpPr>
          <p:cNvPr name="Group 85" id="8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6" id="8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80700" y="7264400"/>
            <a:ext cx="355600" cy="3556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10591800" y="7086600"/>
            <a:ext cx="723900" cy="8382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11099800" y="7137400"/>
            <a:ext cx="1663700" cy="8763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1092200" y="9156700"/>
            <a:ext cx="4330700" cy="10033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43000" y="8813800"/>
            <a:ext cx="355600" cy="3556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1054100" y="8661400"/>
            <a:ext cx="723900" cy="8128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1549400" y="8648700"/>
            <a:ext cx="965200" cy="1270000"/>
          </a:xfrm>
          <a:prstGeom prst="rect">
            <a:avLst/>
          </a:prstGeom>
        </p:spPr>
      </p:pic>
      <p:grpSp>
        <p:nvGrpSpPr>
          <p:cNvPr name="Group 93" id="9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4" id="9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337300" y="8775700"/>
            <a:ext cx="355600" cy="355600"/>
          </a:xfrm>
          <a:prstGeom prst="rect">
            <a:avLst/>
          </a:prstGeom>
        </p:spPr>
      </p:pic>
      <p:pic>
        <p:nvPicPr>
          <p:cNvPr name="Picture 95" id="95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6134100" y="8623300"/>
            <a:ext cx="876300" cy="812800"/>
          </a:xfrm>
          <a:prstGeom prst="rect">
            <a:avLst/>
          </a:prstGeom>
        </p:spPr>
      </p:pic>
      <p:pic>
        <p:nvPicPr>
          <p:cNvPr name="Picture 96" id="96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6223000" y="9080500"/>
            <a:ext cx="4699000" cy="698500"/>
          </a:xfrm>
          <a:prstGeom prst="rect">
            <a:avLst/>
          </a:prstGeom>
        </p:spPr>
      </p:pic>
      <p:pic>
        <p:nvPicPr>
          <p:cNvPr name="Picture 97" id="97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6692900" y="8534400"/>
            <a:ext cx="9906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800" y="1879600"/>
            <a:ext cx="11112500" cy="6489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61722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44100" y="7823200"/>
            <a:ext cx="8763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820400" y="7823200"/>
            <a:ext cx="965200" cy="571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207000" y="7810500"/>
            <a:ext cx="927100" cy="49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779000" y="7607300"/>
            <a:ext cx="342900" cy="34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77400" y="7454900"/>
            <a:ext cx="685800" cy="73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782300" y="7594600"/>
            <a:ext cx="342900" cy="34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706100" y="7442200"/>
            <a:ext cx="635000" cy="736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194300" y="7823200"/>
            <a:ext cx="939800" cy="4826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016500" y="7607300"/>
            <a:ext cx="342900" cy="342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914900" y="7454900"/>
            <a:ext cx="711200" cy="736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433300" y="5181600"/>
            <a:ext cx="4699000" cy="685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2941300" y="4622800"/>
            <a:ext cx="990600" cy="952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547600" y="4876800"/>
            <a:ext cx="355600" cy="355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2446000" y="4699000"/>
            <a:ext cx="723900" cy="812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2484100" y="6451600"/>
            <a:ext cx="5245100" cy="16256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547600" y="6108700"/>
            <a:ext cx="355600" cy="355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2458700" y="5930900"/>
            <a:ext cx="685800" cy="812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2928600" y="5842000"/>
            <a:ext cx="1689100" cy="927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2458700" y="3200400"/>
            <a:ext cx="4826000" cy="19304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2547600" y="2844800"/>
            <a:ext cx="355600" cy="355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2446000" y="2679700"/>
            <a:ext cx="762000" cy="8128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2928600" y="2603500"/>
            <a:ext cx="965200" cy="92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117600"/>
            <a:ext cx="11137900" cy="8801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70866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14900" y="9347200"/>
            <a:ext cx="17399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61700" y="8674100"/>
            <a:ext cx="1130300" cy="48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11700" y="9055100"/>
            <a:ext cx="406400" cy="40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22800" y="8864600"/>
            <a:ext cx="7747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642100" y="9347200"/>
            <a:ext cx="1752600" cy="571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502400" y="9055100"/>
            <a:ext cx="406400" cy="406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413500" y="8864600"/>
            <a:ext cx="774700" cy="914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827000" y="2146300"/>
            <a:ext cx="4419600" cy="3454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3322300" y="1663700"/>
            <a:ext cx="1701800" cy="876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903200" y="1828800"/>
            <a:ext cx="355600" cy="355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788900" y="1651000"/>
            <a:ext cx="762000" cy="812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2801600" y="6553200"/>
            <a:ext cx="4699000" cy="685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3335000" y="6007100"/>
            <a:ext cx="990600" cy="95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2788900" y="7493000"/>
            <a:ext cx="3848100" cy="685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3335000" y="6959600"/>
            <a:ext cx="965200" cy="927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903200" y="6210300"/>
            <a:ext cx="355600" cy="355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2827000" y="6045200"/>
            <a:ext cx="685800" cy="8128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2915900" y="7175500"/>
            <a:ext cx="355600" cy="355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2839700" y="7010400"/>
            <a:ext cx="698500" cy="812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2801600" y="8509000"/>
            <a:ext cx="4635500" cy="990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3322300" y="7962900"/>
            <a:ext cx="977900" cy="927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2903200" y="8191500"/>
            <a:ext cx="355600" cy="355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2827000" y="8013700"/>
            <a:ext cx="685800" cy="812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2788900" y="5562600"/>
            <a:ext cx="3987800" cy="685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3322300" y="5092700"/>
            <a:ext cx="2286000" cy="8763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2903200" y="5257800"/>
            <a:ext cx="355600" cy="355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2801600" y="5080000"/>
            <a:ext cx="723900" cy="812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143000" y="1676400"/>
            <a:ext cx="1727200" cy="5715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143000" y="1117600"/>
            <a:ext cx="11137900" cy="7454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2133600" y="2298700"/>
            <a:ext cx="4953000" cy="444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7073900" y="2247900"/>
            <a:ext cx="3492500" cy="5207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939800" y="914400"/>
            <a:ext cx="406400" cy="4064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825500" y="723900"/>
            <a:ext cx="838200" cy="9144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939800" y="1511300"/>
            <a:ext cx="406400" cy="4064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838200" y="1308100"/>
            <a:ext cx="812800" cy="9144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0896600" y="8369300"/>
            <a:ext cx="406400" cy="4064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10795000" y="8178800"/>
            <a:ext cx="7747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55900" y="850900"/>
            <a:ext cx="12725400" cy="8597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997200" y="3873500"/>
            <a:ext cx="2118360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2900" y="1803400"/>
            <a:ext cx="15049500" cy="4445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800" y="2311400"/>
            <a:ext cx="7645400" cy="762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73600" y="21082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0" y="1930400"/>
            <a:ext cx="762000" cy="81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7061200"/>
            <a:ext cx="43688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6591300"/>
            <a:ext cx="3111500" cy="876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67564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" y="6578600"/>
            <a:ext cx="7620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" y="127000"/>
            <a:ext cx="53467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556500" y="4470400"/>
            <a:ext cx="1384300" cy="5842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78700" y="42926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02500" y="4114800"/>
            <a:ext cx="685800" cy="812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76800" y="3263900"/>
            <a:ext cx="8153400" cy="762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73600" y="30480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584700" y="2870200"/>
            <a:ext cx="723900" cy="812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83700" y="4470400"/>
            <a:ext cx="1333500" cy="584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05900" y="42926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17000" y="4114800"/>
            <a:ext cx="6985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036800" y="5651500"/>
            <a:ext cx="1638300" cy="5080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859000" y="53848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757400" y="5219700"/>
            <a:ext cx="736600" cy="81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89100" y="5702300"/>
            <a:ext cx="1257300" cy="4826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68600" y="5410200"/>
            <a:ext cx="355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679700" y="5245100"/>
            <a:ext cx="685800" cy="81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66800" y="8382000"/>
            <a:ext cx="3695700" cy="1320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74800" y="7899400"/>
            <a:ext cx="2336800" cy="8763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8051800"/>
            <a:ext cx="355600" cy="355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66800" y="7886700"/>
            <a:ext cx="685800" cy="812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270500" y="7073900"/>
            <a:ext cx="4140200" cy="1320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765800" y="6591300"/>
            <a:ext cx="2933700" cy="8763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46700" y="6756400"/>
            <a:ext cx="355600" cy="355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45100" y="6578600"/>
            <a:ext cx="723900" cy="812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232400" y="8369300"/>
            <a:ext cx="3517900" cy="6858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765800" y="7899400"/>
            <a:ext cx="2146300" cy="8763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46700" y="8051800"/>
            <a:ext cx="355600" cy="355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245100" y="7886700"/>
            <a:ext cx="736600" cy="8128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0" y="6731000"/>
            <a:ext cx="355600" cy="355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63100" y="6565900"/>
            <a:ext cx="685800" cy="8128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537700" y="7048500"/>
            <a:ext cx="4076700" cy="9906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083800" y="6515100"/>
            <a:ext cx="977900" cy="9271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500100" y="7061200"/>
            <a:ext cx="4356100" cy="13208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008100" y="6515100"/>
            <a:ext cx="1295400" cy="9271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76300" y="6731000"/>
            <a:ext cx="355600" cy="355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487400" y="6565900"/>
            <a:ext cx="698500" cy="8128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127000"/>
            <a:ext cx="6553200" cy="990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981200"/>
            <a:ext cx="15913100" cy="5956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2273300"/>
            <a:ext cx="3721100" cy="3657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8559800"/>
            <a:ext cx="41656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9400" y="8089900"/>
            <a:ext cx="2247900" cy="876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82423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" y="8077200"/>
            <a:ext cx="762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89900" y="7416800"/>
            <a:ext cx="1993900" cy="584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86700" y="72263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97800" y="7048500"/>
            <a:ext cx="6858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8400" y="5943600"/>
            <a:ext cx="2438400" cy="1206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2400" y="2552700"/>
            <a:ext cx="3289300" cy="31369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473700" y="2552700"/>
            <a:ext cx="3289300" cy="3136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59900" y="2552700"/>
            <a:ext cx="3289300" cy="31369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411200" y="2552700"/>
            <a:ext cx="3289300" cy="31369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0300" y="57912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41400" y="5613400"/>
            <a:ext cx="723900" cy="825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337300" y="8559800"/>
            <a:ext cx="4165600" cy="698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870700" y="8089900"/>
            <a:ext cx="19558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51600" y="8242300"/>
            <a:ext cx="355600" cy="35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350000" y="8077200"/>
            <a:ext cx="723900" cy="825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531600" y="8547100"/>
            <a:ext cx="5638800" cy="1003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077700" y="8102600"/>
            <a:ext cx="1930400" cy="1270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45900" y="82296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57000" y="8051800"/>
            <a:ext cx="685800" cy="8255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2095500"/>
            <a:ext cx="355600" cy="355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41400" y="1930400"/>
            <a:ext cx="7620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127000"/>
            <a:ext cx="4876800" cy="1524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1549400"/>
            <a:ext cx="11049000" cy="765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0" y="3340100"/>
            <a:ext cx="4254500" cy="551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71700" y="7023100"/>
            <a:ext cx="4330700" cy="635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3136900"/>
            <a:ext cx="6388100" cy="3797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71700" y="7569200"/>
            <a:ext cx="4330700" cy="635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68326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17700" y="6667500"/>
            <a:ext cx="762000" cy="812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19300" y="7467600"/>
            <a:ext cx="3556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30400" y="7302500"/>
            <a:ext cx="7239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77800" y="1816100"/>
            <a:ext cx="1663700" cy="876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58700" y="19812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57100" y="1828800"/>
            <a:ext cx="762000" cy="812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85700" y="2908300"/>
            <a:ext cx="4025900" cy="2882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44400" y="2311400"/>
            <a:ext cx="3898900" cy="685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44400" y="7137400"/>
            <a:ext cx="3454400" cy="685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877800" y="6642100"/>
            <a:ext cx="1943100" cy="876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58700" y="68199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57100" y="6680200"/>
            <a:ext cx="7239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890500" y="7620000"/>
            <a:ext cx="26289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71400" y="7772400"/>
            <a:ext cx="355600" cy="35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82500" y="7620000"/>
            <a:ext cx="685800" cy="812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344400" y="5816600"/>
            <a:ext cx="3835400" cy="990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395200" y="8153400"/>
            <a:ext cx="4826000" cy="1320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69200" y="3162300"/>
            <a:ext cx="3556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480300" y="2984500"/>
            <a:ext cx="685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127000"/>
            <a:ext cx="4876800" cy="1524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638300"/>
            <a:ext cx="11391900" cy="7658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8600" y="3225800"/>
            <a:ext cx="6388100" cy="379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22700" y="8470900"/>
            <a:ext cx="8636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60900" y="8470900"/>
            <a:ext cx="889000" cy="50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68700" y="83185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79800" y="8140700"/>
            <a:ext cx="698500" cy="825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59300" y="8305800"/>
            <a:ext cx="355600" cy="35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83100" y="8128000"/>
            <a:ext cx="6858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0" y="2527300"/>
            <a:ext cx="1003300" cy="92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15900" y="27432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2603500"/>
            <a:ext cx="698500" cy="825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39700" y="3162300"/>
            <a:ext cx="4914900" cy="314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35000" y="5715000"/>
            <a:ext cx="990600" cy="939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15900" y="59563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15900" y="5803900"/>
            <a:ext cx="558800" cy="82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839700" y="6273800"/>
            <a:ext cx="3987800" cy="1320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52600" y="889000"/>
            <a:ext cx="14770100" cy="859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4200" y="2768600"/>
            <a:ext cx="18288000" cy="6146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14600" y="927100"/>
            <a:ext cx="13208000" cy="8559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997200" y="3873500"/>
            <a:ext cx="2118360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1955800"/>
            <a:ext cx="10782300" cy="638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53467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0" y="2349500"/>
            <a:ext cx="6337300" cy="67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94000" y="3111500"/>
            <a:ext cx="6337300" cy="711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67000" y="21717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65400" y="1993900"/>
            <a:ext cx="762000" cy="812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67000" y="29972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578100" y="2832100"/>
            <a:ext cx="7239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43200" y="3937000"/>
            <a:ext cx="6692900" cy="596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67000" y="37973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78100" y="3619500"/>
            <a:ext cx="685800" cy="81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965700" y="4864100"/>
            <a:ext cx="1155700" cy="5715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75200" y="46863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699000" y="4508500"/>
            <a:ext cx="698500" cy="812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13500" y="4864100"/>
            <a:ext cx="1079500" cy="571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61100" y="46863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172200" y="4508500"/>
            <a:ext cx="685800" cy="812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261600" y="5803900"/>
            <a:ext cx="1346200" cy="571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5676900"/>
            <a:ext cx="355600" cy="35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918700" y="5499100"/>
            <a:ext cx="723900" cy="812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27100" y="5803900"/>
            <a:ext cx="1206500" cy="5715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56769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6900" y="5511800"/>
            <a:ext cx="736600" cy="812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052300" y="2057400"/>
            <a:ext cx="4368800" cy="685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496800" y="1574800"/>
            <a:ext cx="3111500" cy="8763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66600" y="1739900"/>
            <a:ext cx="3556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1600200"/>
            <a:ext cx="762000" cy="812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052300" y="3060700"/>
            <a:ext cx="5092700" cy="6858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66600" y="2717800"/>
            <a:ext cx="355600" cy="355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77700" y="2578100"/>
            <a:ext cx="723900" cy="812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496800" y="2527300"/>
            <a:ext cx="3111500" cy="8763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052300" y="4152900"/>
            <a:ext cx="5473700" cy="990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496800" y="3644900"/>
            <a:ext cx="2933700" cy="8763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66600" y="3835400"/>
            <a:ext cx="355600" cy="355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090400" y="3695700"/>
            <a:ext cx="685800" cy="8128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496800" y="6146800"/>
            <a:ext cx="1295400" cy="927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090400" y="6718300"/>
            <a:ext cx="4292600" cy="13208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79300" y="6400800"/>
            <a:ext cx="355600" cy="3556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090400" y="6248400"/>
            <a:ext cx="685800" cy="8128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077700" y="7912100"/>
            <a:ext cx="4546600" cy="6858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66600" y="7569200"/>
            <a:ext cx="355600" cy="3556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077700" y="7416800"/>
            <a:ext cx="736600" cy="8128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496800" y="7442200"/>
            <a:ext cx="2336800" cy="8763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090400" y="8902700"/>
            <a:ext cx="4038600" cy="6858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2496800" y="8432800"/>
            <a:ext cx="2171700" cy="876300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66600" y="8585200"/>
            <a:ext cx="355600" cy="3556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2077700" y="8445500"/>
            <a:ext cx="723900" cy="812800"/>
          </a:xfrm>
          <a:prstGeom prst="rect">
            <a:avLst/>
          </a:prstGeom>
        </p:spPr>
      </p:pic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6" id="6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66600" y="5092700"/>
            <a:ext cx="355600" cy="3556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90400" y="4940300"/>
            <a:ext cx="698500" cy="8128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2496800" y="4838700"/>
            <a:ext cx="977900" cy="927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2090400" y="5461000"/>
            <a:ext cx="5003800" cy="1320800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1" id="7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2" id="7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20800"/>
            <a:ext cx="15913100" cy="5676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25700" y="5867400"/>
            <a:ext cx="1612900" cy="67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935200" y="5778500"/>
            <a:ext cx="3556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0" y="5638800"/>
            <a:ext cx="749300" cy="812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1100" y="76835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7505700"/>
            <a:ext cx="723900" cy="812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8700" y="127000"/>
            <a:ext cx="5346700" cy="152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9100" y="1498600"/>
            <a:ext cx="14770100" cy="673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01000" y="6413500"/>
            <a:ext cx="1981200" cy="584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2900" y="13081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1143000"/>
            <a:ext cx="723900" cy="81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6800" y="8013700"/>
            <a:ext cx="4686300" cy="1930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74800" y="7493000"/>
            <a:ext cx="1955800" cy="863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654800" y="8039100"/>
            <a:ext cx="5638800" cy="1003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05600" y="76962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16700" y="7531100"/>
            <a:ext cx="723900" cy="81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137400" y="7556500"/>
            <a:ext cx="1930400" cy="1270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58700" y="8039100"/>
            <a:ext cx="4851400" cy="1003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004800" y="7594600"/>
            <a:ext cx="1549400" cy="1270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0" y="7721600"/>
            <a:ext cx="355600" cy="35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96800" y="7569200"/>
            <a:ext cx="736600" cy="8128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797800" y="6375400"/>
            <a:ext cx="2387600" cy="6731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0" y="6299200"/>
            <a:ext cx="355600" cy="355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518400" y="6121400"/>
            <a:ext cx="7239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8200" y="1295400"/>
            <a:ext cx="9982200" cy="8128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0100" y="2781300"/>
            <a:ext cx="10020300" cy="5448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25654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8800" y="2400300"/>
            <a:ext cx="762000" cy="81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85500" y="2794000"/>
            <a:ext cx="6985000" cy="160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31600" y="2349500"/>
            <a:ext cx="3644900" cy="1270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99800" y="24892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85500" y="2311400"/>
            <a:ext cx="7620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" y="127000"/>
            <a:ext cx="62865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" y="3225800"/>
            <a:ext cx="7531100" cy="482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" y="30480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71500" y="2882900"/>
            <a:ext cx="723900" cy="812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90100" y="8229600"/>
            <a:ext cx="1130300" cy="533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48800" y="80391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59900" y="7861300"/>
            <a:ext cx="685800" cy="812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241800" y="8864600"/>
            <a:ext cx="1587500" cy="558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00500" y="86995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911600" y="8521700"/>
            <a:ext cx="6985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16600" y="8877300"/>
            <a:ext cx="1587500" cy="546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62600" y="86995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486400" y="8521700"/>
            <a:ext cx="685800" cy="81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998200" y="4635500"/>
            <a:ext cx="3987800" cy="685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99800" y="4292600"/>
            <a:ext cx="355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998200" y="4127500"/>
            <a:ext cx="723900" cy="81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518900" y="4165600"/>
            <a:ext cx="2286000" cy="876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036300" y="5664200"/>
            <a:ext cx="3987800" cy="685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99800" y="5321300"/>
            <a:ext cx="3556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010900" y="5181600"/>
            <a:ext cx="685800" cy="812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506200" y="5194300"/>
            <a:ext cx="1663700" cy="8763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036300" y="6604000"/>
            <a:ext cx="4330700" cy="990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99800" y="6261100"/>
            <a:ext cx="355600" cy="355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998200" y="6108700"/>
            <a:ext cx="698500" cy="812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531600" y="6146800"/>
            <a:ext cx="965200" cy="1270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036300" y="7823200"/>
            <a:ext cx="5003800" cy="685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99800" y="7480300"/>
            <a:ext cx="355600" cy="355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010900" y="7340600"/>
            <a:ext cx="685800" cy="812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518900" y="7239000"/>
            <a:ext cx="990600" cy="9525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00100" y="1320800"/>
            <a:ext cx="11366500" cy="824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23500" y="8978900"/>
            <a:ext cx="9906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20600" y="5664200"/>
            <a:ext cx="49403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58700" y="3822700"/>
            <a:ext cx="5473700" cy="193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28600" y="3302000"/>
            <a:ext cx="2667000" cy="876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34900" y="3492500"/>
            <a:ext cx="3556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33300" y="3327400"/>
            <a:ext cx="762000" cy="812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71400" y="5334000"/>
            <a:ext cx="355600" cy="35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82500" y="5156200"/>
            <a:ext cx="7239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65100" y="5118100"/>
            <a:ext cx="990600" cy="95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8700" y="127000"/>
            <a:ext cx="5346700" cy="152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0" y="8978900"/>
            <a:ext cx="9906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2800" y="3314700"/>
            <a:ext cx="11353800" cy="56769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36300" y="88011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47400" y="8623300"/>
            <a:ext cx="685800" cy="812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2300" y="31242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0700" y="2959100"/>
            <a:ext cx="762000" cy="81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420600" y="6718300"/>
            <a:ext cx="5384800" cy="990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71400" y="63754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395200" y="6210300"/>
            <a:ext cx="6858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865100" y="6172200"/>
            <a:ext cx="1689100" cy="9271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58400" y="8801100"/>
            <a:ext cx="355600" cy="355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969500" y="8623300"/>
            <a:ext cx="723900" cy="812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420600" y="2527300"/>
            <a:ext cx="47244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127000"/>
            <a:ext cx="5346700" cy="1524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3600" y="1422400"/>
            <a:ext cx="11366500" cy="817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07900" y="5753100"/>
            <a:ext cx="5410200" cy="1625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20600" y="53975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19000" y="5232400"/>
            <a:ext cx="7239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39700" y="5207000"/>
            <a:ext cx="965200" cy="927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67400" y="8382000"/>
            <a:ext cx="9525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14400" y="3009900"/>
            <a:ext cx="11315700" cy="537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480000">
            <a:off x="6680200" y="7620000"/>
            <a:ext cx="1689100" cy="4953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407900" y="3898900"/>
            <a:ext cx="5092700" cy="1930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03200" y="3378200"/>
            <a:ext cx="26670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84100" y="35687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69800" y="3390900"/>
            <a:ext cx="762000" cy="812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28448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11200" y="2679700"/>
            <a:ext cx="762000" cy="812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26100" y="82169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37200" y="8051800"/>
            <a:ext cx="723900" cy="812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712200" y="7353300"/>
            <a:ext cx="7950200" cy="1244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830300" y="7975600"/>
            <a:ext cx="1066800" cy="5715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369800" y="2527300"/>
            <a:ext cx="41275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1700" y="1231900"/>
            <a:ext cx="10871200" cy="859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87900" y="9271000"/>
            <a:ext cx="1625600" cy="558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46600" y="90932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57700" y="8928100"/>
            <a:ext cx="723900" cy="81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15800" y="3302000"/>
            <a:ext cx="5092700" cy="132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47600" y="2768600"/>
            <a:ext cx="2667000" cy="876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53900" y="29718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39600" y="2806700"/>
            <a:ext cx="7620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127000"/>
            <a:ext cx="62611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53700" y="8648700"/>
            <a:ext cx="1231900" cy="49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1700" y="2222500"/>
            <a:ext cx="10871200" cy="6337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413500" y="9283700"/>
            <a:ext cx="1625600" cy="558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25100" y="8496300"/>
            <a:ext cx="355600" cy="35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48900" y="8331200"/>
            <a:ext cx="698500" cy="812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2032000"/>
            <a:ext cx="355600" cy="355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9300" y="1854200"/>
            <a:ext cx="762000" cy="812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37300" y="90932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248400" y="8915400"/>
            <a:ext cx="6858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090400" y="4699000"/>
            <a:ext cx="5232400" cy="1295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15800" y="43180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026900" y="4152900"/>
            <a:ext cx="723900" cy="81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34900" y="4064000"/>
            <a:ext cx="965200" cy="927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03100" y="6400800"/>
            <a:ext cx="5638800" cy="9906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53900" y="6057900"/>
            <a:ext cx="355600" cy="355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065000" y="5880100"/>
            <a:ext cx="685800" cy="812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573000" y="5829300"/>
            <a:ext cx="977900" cy="927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128500" y="7747000"/>
            <a:ext cx="4025900" cy="685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598400" y="7188200"/>
            <a:ext cx="990600" cy="9525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17400" y="7429500"/>
            <a:ext cx="355600" cy="355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128500" y="7264400"/>
            <a:ext cx="698500" cy="812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03400" y="889000"/>
            <a:ext cx="14185900" cy="859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219200" y="3873500"/>
            <a:ext cx="194564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1295400"/>
            <a:ext cx="10718800" cy="8686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76200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9537700"/>
            <a:ext cx="1866900" cy="508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92700" y="92710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16500" y="9105900"/>
            <a:ext cx="6985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72700" y="1270000"/>
            <a:ext cx="1397000" cy="431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69500" y="10922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80600" y="927100"/>
            <a:ext cx="7239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0" y="3238500"/>
            <a:ext cx="355600" cy="35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217400" y="3060700"/>
            <a:ext cx="762000" cy="812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38100" y="3111500"/>
            <a:ext cx="23368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0" y="42799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30100" y="4102100"/>
            <a:ext cx="723900" cy="812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25400" y="4152900"/>
            <a:ext cx="2260600" cy="876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230100" y="4648200"/>
            <a:ext cx="40386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230100" y="3581400"/>
            <a:ext cx="45466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738100" y="6718300"/>
            <a:ext cx="1930400" cy="1270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30100" y="7213600"/>
            <a:ext cx="56388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2500" y="1295400"/>
            <a:ext cx="1130300" cy="431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2000" y="1066800"/>
            <a:ext cx="3556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60400" y="901700"/>
            <a:ext cx="762000" cy="8128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44400" y="68580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268200" y="6680200"/>
            <a:ext cx="698500" cy="8128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92200" y="4445000"/>
            <a:ext cx="10261600" cy="7239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" y="4267200"/>
            <a:ext cx="3556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50900" y="4089400"/>
            <a:ext cx="685800" cy="812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230100" y="5600700"/>
            <a:ext cx="53213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0" y="5257800"/>
            <a:ext cx="355600" cy="355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230100" y="5092700"/>
            <a:ext cx="685800" cy="8128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712700" y="5130800"/>
            <a:ext cx="25400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2082800"/>
            <a:ext cx="10668000" cy="6121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76200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15600" y="7772400"/>
            <a:ext cx="1016000" cy="431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325100" y="75819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23500" y="7416800"/>
            <a:ext cx="7620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20600" y="4749800"/>
            <a:ext cx="3556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19000" y="4584700"/>
            <a:ext cx="7620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39700" y="4546600"/>
            <a:ext cx="990600" cy="95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57100" y="5092700"/>
            <a:ext cx="4635500" cy="685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7200" y="977900"/>
            <a:ext cx="12293600" cy="916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28956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0" y="9486900"/>
            <a:ext cx="4381500" cy="76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87500" y="901700"/>
            <a:ext cx="15113000" cy="859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622300" y="3873500"/>
            <a:ext cx="188595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333500"/>
            <a:ext cx="9893300" cy="8470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79883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34000" y="9372600"/>
            <a:ext cx="1231900" cy="508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30800" y="91313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41900" y="8966200"/>
            <a:ext cx="6985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" y="1333500"/>
            <a:ext cx="1066800" cy="457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" y="11430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6600" y="977900"/>
            <a:ext cx="7620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26600" y="1320800"/>
            <a:ext cx="1295400" cy="431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36100" y="11303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34500" y="965200"/>
            <a:ext cx="723900" cy="81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90100" y="9118600"/>
            <a:ext cx="1079500" cy="43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1900" y="5651500"/>
            <a:ext cx="9537700" cy="584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36100" y="89281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47200" y="8750300"/>
            <a:ext cx="685800" cy="812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53975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79500" y="5232400"/>
            <a:ext cx="685800" cy="812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28400" y="23368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14100" y="2171700"/>
            <a:ext cx="7620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747500" y="2209800"/>
            <a:ext cx="2336800" cy="876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28400" y="3378200"/>
            <a:ext cx="3556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226800" y="3213100"/>
            <a:ext cx="723900" cy="812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34800" y="3251200"/>
            <a:ext cx="2146300" cy="876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226800" y="3759200"/>
            <a:ext cx="4038600" cy="685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252200" y="4800600"/>
            <a:ext cx="5321300" cy="129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15700" y="4457700"/>
            <a:ext cx="355600" cy="355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226800" y="4279900"/>
            <a:ext cx="685800" cy="812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47500" y="4343400"/>
            <a:ext cx="2806700" cy="1270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41100" y="6083300"/>
            <a:ext cx="355600" cy="355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264900" y="5918200"/>
            <a:ext cx="698500" cy="812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785600" y="5981700"/>
            <a:ext cx="1930400" cy="1270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252200" y="6502400"/>
            <a:ext cx="5638800" cy="990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264900" y="2692400"/>
            <a:ext cx="4546600" cy="685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41100" y="7594600"/>
            <a:ext cx="355600" cy="355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264900" y="7429500"/>
            <a:ext cx="685800" cy="812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785600" y="7493000"/>
            <a:ext cx="1727200" cy="12700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214100" y="8064500"/>
            <a:ext cx="4851400" cy="9906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127000"/>
            <a:ext cx="8928100" cy="1524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8400" y="2082800"/>
            <a:ext cx="9956800" cy="688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06500" y="3352800"/>
            <a:ext cx="9906000" cy="4432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43000" y="31496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41400" y="2971800"/>
            <a:ext cx="7620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007600" y="7823200"/>
            <a:ext cx="11176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29800" y="7607300"/>
            <a:ext cx="355600" cy="35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740900" y="7442200"/>
            <a:ext cx="6858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197600" y="8432800"/>
            <a:ext cx="1549400" cy="533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648200" y="8407400"/>
            <a:ext cx="15494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406900" y="8293100"/>
            <a:ext cx="355600" cy="355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318000" y="8115300"/>
            <a:ext cx="698500" cy="81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134100" y="82423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045200" y="8077200"/>
            <a:ext cx="685800" cy="81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709400" y="2235200"/>
            <a:ext cx="355600" cy="355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1595100" y="2070100"/>
            <a:ext cx="762000" cy="81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141200" y="2082800"/>
            <a:ext cx="2895600" cy="1270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1684000" y="2603500"/>
            <a:ext cx="5105400" cy="1930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1709400" y="4102100"/>
            <a:ext cx="355600" cy="35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1607800" y="3924300"/>
            <a:ext cx="7239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2077700" y="3911600"/>
            <a:ext cx="3225800" cy="876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1645900" y="4483100"/>
            <a:ext cx="3987800" cy="990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1709400" y="6553200"/>
            <a:ext cx="355600" cy="355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1620500" y="6388100"/>
            <a:ext cx="698500" cy="812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2166600" y="6400800"/>
            <a:ext cx="965200" cy="1270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1709400" y="5473700"/>
            <a:ext cx="355600" cy="355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1620500" y="5295900"/>
            <a:ext cx="685800" cy="812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2115800" y="5308600"/>
            <a:ext cx="1663700" cy="876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1645900" y="5867400"/>
            <a:ext cx="3937000" cy="685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1645900" y="6934200"/>
            <a:ext cx="4254500" cy="990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1709400" y="7988300"/>
            <a:ext cx="355600" cy="355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1620500" y="7823200"/>
            <a:ext cx="685800" cy="812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2166600" y="7721600"/>
            <a:ext cx="990600" cy="952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1645900" y="8267700"/>
            <a:ext cx="4864100" cy="6858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41" name="Group 4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1257300" y="3784600"/>
            <a:ext cx="1422400" cy="5207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066800" y="3683000"/>
            <a:ext cx="355600" cy="355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977900" y="3517900"/>
            <a:ext cx="7239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58900"/>
            <a:ext cx="8001000" cy="8382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79883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8483600"/>
            <a:ext cx="3149600" cy="124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282700"/>
            <a:ext cx="8001000" cy="3467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11684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1700" y="990600"/>
            <a:ext cx="762000" cy="812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28000" y="5524500"/>
            <a:ext cx="711200" cy="457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24800" y="5295900"/>
            <a:ext cx="355600" cy="35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23200" y="5130800"/>
            <a:ext cx="7239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" y="6438900"/>
            <a:ext cx="8001000" cy="2057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01000" y="7747000"/>
            <a:ext cx="787400" cy="4191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62484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4400" y="6083300"/>
            <a:ext cx="685800" cy="812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58400" y="24257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56800" y="2260600"/>
            <a:ext cx="762000" cy="812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90200" y="2235200"/>
            <a:ext cx="3479800" cy="12700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58400" y="33528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969500" y="3175000"/>
            <a:ext cx="7239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477500" y="3086100"/>
            <a:ext cx="990600" cy="95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969500" y="3670300"/>
            <a:ext cx="4864100" cy="685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994900" y="4660900"/>
            <a:ext cx="5461000" cy="990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45700" y="4330700"/>
            <a:ext cx="3556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56800" y="4203700"/>
            <a:ext cx="685800" cy="812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464800" y="4127500"/>
            <a:ext cx="2006600" cy="8763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58400" y="6883400"/>
            <a:ext cx="355600" cy="355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969500" y="6705600"/>
            <a:ext cx="685800" cy="812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477500" y="6616700"/>
            <a:ext cx="1333500" cy="927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969500" y="7226300"/>
            <a:ext cx="4483100" cy="990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994900" y="2781300"/>
            <a:ext cx="5854700" cy="6858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3300" y="8432800"/>
            <a:ext cx="355600" cy="355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14400" y="8255000"/>
            <a:ext cx="685800" cy="812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59700" y="7581900"/>
            <a:ext cx="355600" cy="355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683500" y="7416800"/>
            <a:ext cx="698500" cy="8128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007600" y="5981700"/>
            <a:ext cx="4394200" cy="990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58400" y="5651500"/>
            <a:ext cx="355600" cy="355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9969500" y="5473700"/>
            <a:ext cx="698500" cy="8128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477500" y="5435600"/>
            <a:ext cx="16637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7950200"/>
            <a:ext cx="8128000" cy="609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1905000"/>
            <a:ext cx="8128000" cy="6045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" y="127000"/>
            <a:ext cx="92837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7112000"/>
            <a:ext cx="3251200" cy="88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2603500"/>
            <a:ext cx="11049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77400" y="20320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63100" y="1866900"/>
            <a:ext cx="7620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83800" y="1905000"/>
            <a:ext cx="4178300" cy="876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75800" y="2400300"/>
            <a:ext cx="4686300" cy="68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601200" y="3441700"/>
            <a:ext cx="8445500" cy="160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64700" y="30988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63100" y="2933700"/>
            <a:ext cx="723900" cy="81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71100" y="2908300"/>
            <a:ext cx="1435100" cy="876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77400" y="6464300"/>
            <a:ext cx="355600" cy="35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77400" y="6273800"/>
            <a:ext cx="558800" cy="81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96500" y="6286500"/>
            <a:ext cx="1981200" cy="876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75800" y="6832600"/>
            <a:ext cx="2451100" cy="685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90100" y="76073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13900" y="7429500"/>
            <a:ext cx="685800" cy="81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134600" y="7429500"/>
            <a:ext cx="1930400" cy="1270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63100" y="7899400"/>
            <a:ext cx="5638800" cy="129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77400" y="50292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588500" y="4864100"/>
            <a:ext cx="6858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083800" y="4864100"/>
            <a:ext cx="2374900" cy="876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575800" y="5448300"/>
            <a:ext cx="8153400" cy="990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54100" y="3111500"/>
            <a:ext cx="8216900" cy="2552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394200" y="8178800"/>
            <a:ext cx="1536700" cy="4953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05300" y="8001000"/>
            <a:ext cx="355600" cy="355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4216400" y="7823200"/>
            <a:ext cx="685800" cy="812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54100" y="5588000"/>
            <a:ext cx="8216900" cy="14986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" y="5486400"/>
            <a:ext cx="355600" cy="355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87400" y="5321300"/>
            <a:ext cx="685800" cy="8128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" y="7010400"/>
            <a:ext cx="355600" cy="355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787400" y="6832600"/>
            <a:ext cx="698500" cy="8128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" y="3111500"/>
            <a:ext cx="355600" cy="355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4700" y="2946400"/>
            <a:ext cx="723900" cy="8128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6300" y="2387600"/>
            <a:ext cx="355600" cy="355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762000" y="2222500"/>
            <a:ext cx="7620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943100"/>
            <a:ext cx="10477500" cy="7366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89027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3000" y="3149600"/>
            <a:ext cx="10477500" cy="4864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29718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6300" y="2794000"/>
            <a:ext cx="7620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439400" y="8039100"/>
            <a:ext cx="1181100" cy="520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61600" y="7835900"/>
            <a:ext cx="355600" cy="355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172700" y="7670800"/>
            <a:ext cx="6858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235700" y="8623300"/>
            <a:ext cx="1638300" cy="673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559300" y="8623300"/>
            <a:ext cx="1701800" cy="673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381500" y="8445500"/>
            <a:ext cx="3556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292600" y="8280400"/>
            <a:ext cx="698500" cy="812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197600" y="84455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108700" y="8280400"/>
            <a:ext cx="685800" cy="812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68400" y="3606800"/>
            <a:ext cx="1651000" cy="5207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90600" y="3467100"/>
            <a:ext cx="3556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89000" y="3302000"/>
            <a:ext cx="723900" cy="81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1938000" y="1866900"/>
            <a:ext cx="355600" cy="355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1823700" y="1701800"/>
            <a:ext cx="762000" cy="812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2369800" y="1714500"/>
            <a:ext cx="2895600" cy="1270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1899900" y="2222500"/>
            <a:ext cx="5105400" cy="1930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1938000" y="3733800"/>
            <a:ext cx="355600" cy="355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1836400" y="3556000"/>
            <a:ext cx="723900" cy="812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2306300" y="3530600"/>
            <a:ext cx="3225800" cy="876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1861800" y="4114800"/>
            <a:ext cx="3987800" cy="990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1938000" y="6184900"/>
            <a:ext cx="355600" cy="355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1849100" y="6007100"/>
            <a:ext cx="698500" cy="812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2319000" y="5918200"/>
            <a:ext cx="965200" cy="927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1938000" y="5105400"/>
            <a:ext cx="355600" cy="355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1849100" y="4927600"/>
            <a:ext cx="685800" cy="812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2344400" y="4851400"/>
            <a:ext cx="990600" cy="952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1861800" y="5499100"/>
            <a:ext cx="4889500" cy="685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1861800" y="6565900"/>
            <a:ext cx="5600700" cy="1295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1938000" y="7797800"/>
            <a:ext cx="355600" cy="355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11849100" y="7632700"/>
            <a:ext cx="685800" cy="812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12331700" y="7543800"/>
            <a:ext cx="977900" cy="927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11899900" y="8089900"/>
            <a:ext cx="5156200" cy="19304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48" name="Group 4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16300" y="850900"/>
            <a:ext cx="11455400" cy="859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828800" y="3873500"/>
            <a:ext cx="200660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219200"/>
            <a:ext cx="9220200" cy="8661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76600" y="2362200"/>
            <a:ext cx="800100" cy="444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98800" y="21463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97200" y="1968500"/>
            <a:ext cx="762000" cy="81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60100" y="3086100"/>
            <a:ext cx="48387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60100" y="4152900"/>
            <a:ext cx="49911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42700" y="2590800"/>
            <a:ext cx="1955800" cy="876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74400" y="2768600"/>
            <a:ext cx="355600" cy="35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72800" y="2603500"/>
            <a:ext cx="762000" cy="8128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87100" y="37973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85500" y="3632200"/>
            <a:ext cx="723900" cy="81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42700" y="3568700"/>
            <a:ext cx="1295400" cy="927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505200" y="6286500"/>
            <a:ext cx="2184400" cy="2273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5400" y="3403600"/>
            <a:ext cx="1917700" cy="1828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606800" y="3403600"/>
            <a:ext cx="1917700" cy="1828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56300" y="3403600"/>
            <a:ext cx="1917700" cy="1828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267700" y="3403600"/>
            <a:ext cx="1917700" cy="18288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20800" y="6540500"/>
            <a:ext cx="1917700" cy="18288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632200" y="6540500"/>
            <a:ext cx="1917700" cy="1828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69000" y="6540500"/>
            <a:ext cx="1917700" cy="1828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293100" y="6540500"/>
            <a:ext cx="1917700" cy="18288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340100" y="6134100"/>
            <a:ext cx="3556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251200" y="5969000"/>
            <a:ext cx="685800" cy="812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102100" y="2349500"/>
            <a:ext cx="4229100" cy="5207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75100" y="2146300"/>
            <a:ext cx="355600" cy="355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886200" y="1968500"/>
            <a:ext cx="723900" cy="812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257800" y="9461500"/>
            <a:ext cx="1003300" cy="5207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67300" y="9258300"/>
            <a:ext cx="355600" cy="355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991100" y="9093200"/>
            <a:ext cx="685800" cy="812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620000" y="9271000"/>
            <a:ext cx="901700" cy="4572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04100" y="9055100"/>
            <a:ext cx="355600" cy="355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315200" y="8890000"/>
            <a:ext cx="698500" cy="8128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960100" y="5143500"/>
            <a:ext cx="6451600" cy="990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960100" y="6375400"/>
            <a:ext cx="6451600" cy="9906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468100" y="4660900"/>
            <a:ext cx="2247900" cy="8763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74400" y="4826000"/>
            <a:ext cx="355600" cy="3556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985500" y="4660900"/>
            <a:ext cx="685800" cy="8128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74400" y="6083300"/>
            <a:ext cx="355600" cy="355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985500" y="5918200"/>
            <a:ext cx="698500" cy="8128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506200" y="5930900"/>
            <a:ext cx="1727200" cy="12700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960100" y="7645400"/>
            <a:ext cx="5638800" cy="990600"/>
          </a:xfrm>
          <a:prstGeom prst="rect">
            <a:avLst/>
          </a:prstGeom>
        </p:spPr>
      </p:pic>
      <p:grpSp>
        <p:nvGrpSpPr>
          <p:cNvPr name="Group 63" id="6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4" id="6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74400" y="7340600"/>
            <a:ext cx="355600" cy="3556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985500" y="7162800"/>
            <a:ext cx="685800" cy="8128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1506200" y="7188200"/>
            <a:ext cx="1930400" cy="12700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028700" y="127000"/>
            <a:ext cx="7264400" cy="1524000"/>
          </a:xfrm>
          <a:prstGeom prst="rect">
            <a:avLst/>
          </a:prstGeom>
        </p:spPr>
      </p:pic>
      <p:grpSp>
        <p:nvGrpSpPr>
          <p:cNvPr name="Group 68" id="6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9" id="6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0" id="7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155700"/>
            <a:ext cx="9677400" cy="859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66300" y="8585200"/>
            <a:ext cx="9652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2476500"/>
            <a:ext cx="9677400" cy="673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75800" y="84074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99600" y="8242300"/>
            <a:ext cx="698500" cy="812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22987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3600" y="2120900"/>
            <a:ext cx="762000" cy="812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17300" y="2273300"/>
            <a:ext cx="355600" cy="35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15700" y="2108200"/>
            <a:ext cx="762000" cy="812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49100" y="2133600"/>
            <a:ext cx="965200" cy="127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41100" y="2603500"/>
            <a:ext cx="3975100" cy="68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23700" y="3263900"/>
            <a:ext cx="1041400" cy="9271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17300" y="34925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15700" y="3327400"/>
            <a:ext cx="723900" cy="812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8700" y="127000"/>
            <a:ext cx="8089900" cy="1524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43000" y="3860800"/>
            <a:ext cx="8610600" cy="36830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37846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76300" y="3619500"/>
            <a:ext cx="7239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3000" y="7581900"/>
            <a:ext cx="2768600" cy="10033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0" y="73660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7100" y="7188200"/>
            <a:ext cx="685800" cy="81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559300" y="9118600"/>
            <a:ext cx="1435100" cy="6350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81500" y="8928100"/>
            <a:ext cx="355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305300" y="8763000"/>
            <a:ext cx="685800" cy="812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019800" y="9118600"/>
            <a:ext cx="1422400" cy="6350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0" y="8928100"/>
            <a:ext cx="3556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753100" y="8763000"/>
            <a:ext cx="736600" cy="812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341100" y="3797300"/>
            <a:ext cx="4191000" cy="6858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17300" y="4546600"/>
            <a:ext cx="355600" cy="355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328400" y="4381500"/>
            <a:ext cx="685800" cy="812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849100" y="4406900"/>
            <a:ext cx="1638300" cy="1270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341100" y="4876800"/>
            <a:ext cx="4699000" cy="685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823700" y="5600700"/>
            <a:ext cx="1663700" cy="8763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17300" y="5765800"/>
            <a:ext cx="355600" cy="355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28400" y="5600700"/>
            <a:ext cx="698500" cy="8128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341100" y="6070600"/>
            <a:ext cx="3987800" cy="6858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0" y="6781800"/>
            <a:ext cx="355600" cy="355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341100" y="6604000"/>
            <a:ext cx="685800" cy="8128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861800" y="6642100"/>
            <a:ext cx="965200" cy="1270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341100" y="7112000"/>
            <a:ext cx="4241800" cy="9906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874500" y="7874000"/>
            <a:ext cx="1003300" cy="9525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68100" y="8115300"/>
            <a:ext cx="355600" cy="3556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366500" y="7937500"/>
            <a:ext cx="736600" cy="8128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341100" y="8420100"/>
            <a:ext cx="4470400" cy="6858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549400"/>
            <a:ext cx="10629900" cy="7912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07700" y="8864600"/>
            <a:ext cx="965200" cy="46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67900" y="8877300"/>
            <a:ext cx="977900" cy="45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82300" y="86868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80700" y="8521700"/>
            <a:ext cx="723900" cy="812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4965700"/>
            <a:ext cx="2717800" cy="2667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39300" y="8686800"/>
            <a:ext cx="355600" cy="35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37700" y="8521700"/>
            <a:ext cx="7620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127000"/>
            <a:ext cx="7251700" cy="1524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15900" y="5461000"/>
            <a:ext cx="1003300" cy="952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33300" y="6045200"/>
            <a:ext cx="4419600" cy="6858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22200" y="57404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20600" y="5562600"/>
            <a:ext cx="723900" cy="81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471400" y="4445000"/>
            <a:ext cx="5245100" cy="1625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09500" y="40513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07900" y="3886200"/>
            <a:ext cx="7620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15900" y="3835400"/>
            <a:ext cx="16891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0300" y="1333500"/>
            <a:ext cx="16014700" cy="1790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3975100"/>
            <a:ext cx="16002000" cy="203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0300" y="6578600"/>
            <a:ext cx="160147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3300" y="3530600"/>
            <a:ext cx="26797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03300" y="6146800"/>
            <a:ext cx="28067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03300" y="901700"/>
            <a:ext cx="1993900" cy="660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854200"/>
            <a:ext cx="11595100" cy="7518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21500" y="8775700"/>
            <a:ext cx="17653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43500" y="8775700"/>
            <a:ext cx="1739900" cy="584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69100" y="85979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80200" y="8432800"/>
            <a:ext cx="685800" cy="812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65700" y="85979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76800" y="8432800"/>
            <a:ext cx="7239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" y="127000"/>
            <a:ext cx="8280400" cy="1524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04600" y="8026400"/>
            <a:ext cx="1181100" cy="609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3000" y="7353300"/>
            <a:ext cx="3721100" cy="673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14100" y="78359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37900" y="7658100"/>
            <a:ext cx="698500" cy="812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98500" y="6261100"/>
            <a:ext cx="10033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915900" y="6883400"/>
            <a:ext cx="4419600" cy="685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92100" y="6515100"/>
            <a:ext cx="3556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03200" y="6337300"/>
            <a:ext cx="6985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15900" y="4445000"/>
            <a:ext cx="4762500" cy="6858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92100" y="4102100"/>
            <a:ext cx="3556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890500" y="3937000"/>
            <a:ext cx="723900" cy="812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411200" y="3860800"/>
            <a:ext cx="965200" cy="927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915900" y="5499100"/>
            <a:ext cx="4330700" cy="9906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92100" y="5181600"/>
            <a:ext cx="355600" cy="355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903200" y="5016500"/>
            <a:ext cx="685800" cy="812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411200" y="4940300"/>
            <a:ext cx="977900" cy="9271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7175500"/>
            <a:ext cx="355600" cy="355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63600" y="6997700"/>
            <a:ext cx="762000" cy="8128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04800" y="2997200"/>
            <a:ext cx="355600" cy="355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903200" y="2832100"/>
            <a:ext cx="762000" cy="812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436600" y="2857500"/>
            <a:ext cx="1638300" cy="1270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928600" y="3327400"/>
            <a:ext cx="4699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67000" y="850900"/>
            <a:ext cx="12903200" cy="859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425700" y="3873500"/>
            <a:ext cx="206629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08100"/>
            <a:ext cx="10134600" cy="8661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0" y="2006600"/>
            <a:ext cx="5613400" cy="132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0" y="3340100"/>
            <a:ext cx="5689600" cy="132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79300" y="1524000"/>
            <a:ext cx="4279900" cy="876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60200" y="16764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58600" y="1524000"/>
            <a:ext cx="762000" cy="812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60200" y="29845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58600" y="2832100"/>
            <a:ext cx="7239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66600" y="2705100"/>
            <a:ext cx="1295400" cy="927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44900" y="2044700"/>
            <a:ext cx="5321300" cy="54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38300" y="1320800"/>
            <a:ext cx="8991600" cy="444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73200" y="3378200"/>
            <a:ext cx="1993900" cy="1828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49700" y="3378200"/>
            <a:ext cx="1993900" cy="1828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311900" y="3378200"/>
            <a:ext cx="1993900" cy="1828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01100" y="3378200"/>
            <a:ext cx="1993900" cy="1828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60500" y="6642100"/>
            <a:ext cx="1993900" cy="1828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949700" y="6642100"/>
            <a:ext cx="1993900" cy="18288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299200" y="6642100"/>
            <a:ext cx="1993900" cy="18288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788400" y="6642100"/>
            <a:ext cx="1993900" cy="1828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321300" y="9601200"/>
            <a:ext cx="1651000" cy="419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572500" y="6489700"/>
            <a:ext cx="2451100" cy="21717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089900" y="9499600"/>
            <a:ext cx="1054100" cy="419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178800" y="9499600"/>
            <a:ext cx="850900" cy="482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43000" y="6477000"/>
            <a:ext cx="2451100" cy="21717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67100" y="1866900"/>
            <a:ext cx="355600" cy="355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378200" y="1701800"/>
            <a:ext cx="723900" cy="812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0500" y="1130300"/>
            <a:ext cx="355600" cy="355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965200"/>
            <a:ext cx="762000" cy="8128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05400" y="9398000"/>
            <a:ext cx="355600" cy="355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016500" y="9232900"/>
            <a:ext cx="685800" cy="8128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20100" y="6273800"/>
            <a:ext cx="355600" cy="355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343900" y="6096000"/>
            <a:ext cx="698500" cy="8128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645900" y="5829300"/>
            <a:ext cx="3619500" cy="990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658600" y="7353300"/>
            <a:ext cx="5638800" cy="9906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179300" y="5283200"/>
            <a:ext cx="1282700" cy="9271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60200" y="5511800"/>
            <a:ext cx="355600" cy="3556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671300" y="5359400"/>
            <a:ext cx="698500" cy="8128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72900" y="7010400"/>
            <a:ext cx="355600" cy="355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696700" y="6870700"/>
            <a:ext cx="685800" cy="8128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204700" y="6908800"/>
            <a:ext cx="1930400" cy="12700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28700" y="127000"/>
            <a:ext cx="6794500" cy="1524000"/>
          </a:xfrm>
          <a:prstGeom prst="rect">
            <a:avLst/>
          </a:prstGeom>
        </p:spPr>
      </p:pic>
      <p:grpSp>
        <p:nvGrpSpPr>
          <p:cNvPr name="Group 63" id="6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4" id="6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24800" y="9321800"/>
            <a:ext cx="355600" cy="3556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7835900" y="9156700"/>
            <a:ext cx="736600" cy="8128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1658600" y="8902700"/>
            <a:ext cx="4851400" cy="990600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72900" y="8559800"/>
            <a:ext cx="355600" cy="3556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1684000" y="8407400"/>
            <a:ext cx="736600" cy="8128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2204700" y="8382000"/>
            <a:ext cx="1727200" cy="1270000"/>
          </a:xfrm>
          <a:prstGeom prst="rect">
            <a:avLst/>
          </a:prstGeom>
        </p:spPr>
      </p:pic>
      <p:grpSp>
        <p:nvGrpSpPr>
          <p:cNvPr name="Group 71" id="7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2" id="7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3" id="7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1645900" y="4699000"/>
            <a:ext cx="5397500" cy="685800"/>
          </a:xfrm>
          <a:prstGeom prst="rect">
            <a:avLst/>
          </a:prstGeom>
        </p:spPr>
      </p:pic>
      <p:grpSp>
        <p:nvGrpSpPr>
          <p:cNvPr name="Group 76" id="7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7" id="7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60200" y="4356100"/>
            <a:ext cx="355600" cy="3556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1671300" y="4216400"/>
            <a:ext cx="685800" cy="8128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2179300" y="4203700"/>
            <a:ext cx="1955800" cy="876300"/>
          </a:xfrm>
          <a:prstGeom prst="rect">
            <a:avLst/>
          </a:prstGeom>
        </p:spPr>
      </p:pic>
      <p:grpSp>
        <p:nvGrpSpPr>
          <p:cNvPr name="Group 80" id="8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1" id="8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6388100"/>
            <a:ext cx="355600" cy="3556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977900" y="6210300"/>
            <a:ext cx="685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638300"/>
            <a:ext cx="10502900" cy="7023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88600" y="7416800"/>
            <a:ext cx="1181100" cy="52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3000" y="1612900"/>
            <a:ext cx="9956800" cy="571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10800" y="72263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21900" y="7048500"/>
            <a:ext cx="698500" cy="812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77900" y="1447800"/>
            <a:ext cx="355600" cy="35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76300" y="1282700"/>
            <a:ext cx="7620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77216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43000" y="2590800"/>
            <a:ext cx="10198100" cy="4102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7900" y="2463800"/>
            <a:ext cx="3556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76300" y="2286000"/>
            <a:ext cx="723900" cy="812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55700" y="6743700"/>
            <a:ext cx="3225800" cy="685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77900" y="65151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89000" y="6337300"/>
            <a:ext cx="685800" cy="812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699000" y="8051800"/>
            <a:ext cx="1676400" cy="5842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572000" y="7874000"/>
            <a:ext cx="3556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4483100" y="7708900"/>
            <a:ext cx="685800" cy="81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6311900" y="8051800"/>
            <a:ext cx="1625600" cy="584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6159500" y="7874000"/>
            <a:ext cx="3556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6070600" y="7708900"/>
            <a:ext cx="736600" cy="8128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2" name="Group 3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5443200" y="304800"/>
            <a:ext cx="1905000" cy="6350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1899900" y="2222500"/>
            <a:ext cx="355600" cy="355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1798300" y="2057400"/>
            <a:ext cx="762000" cy="812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2331700" y="2082800"/>
            <a:ext cx="965200" cy="1270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1849100" y="2552700"/>
            <a:ext cx="3124200" cy="6858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2306300" y="2984500"/>
            <a:ext cx="1041400" cy="9271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1899900" y="3213100"/>
            <a:ext cx="355600" cy="355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1798300" y="3048000"/>
            <a:ext cx="723900" cy="812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1849100" y="3517900"/>
            <a:ext cx="3124200" cy="6858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1874500" y="4165600"/>
            <a:ext cx="355600" cy="355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1798300" y="4000500"/>
            <a:ext cx="685800" cy="8128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2306300" y="4038600"/>
            <a:ext cx="1638300" cy="12700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1823700" y="4508500"/>
            <a:ext cx="4699000" cy="6858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11849100" y="5499100"/>
            <a:ext cx="3848100" cy="6858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11899900" y="5168900"/>
            <a:ext cx="355600" cy="3556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11811000" y="4991100"/>
            <a:ext cx="698500" cy="8128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2306300" y="5029200"/>
            <a:ext cx="1663700" cy="8763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11849100" y="6438900"/>
            <a:ext cx="4330700" cy="9906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1899900" y="6108700"/>
            <a:ext cx="355600" cy="3556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11811000" y="5930900"/>
            <a:ext cx="685800" cy="8128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 rotWithShape="1">
          <a:blip r:embed="rId44"/>
          <a:stretch>
            <a:fillRect/>
          </a:stretch>
        </p:blipFill>
        <p:spPr>
          <a:xfrm>
            <a:off x="12331700" y="5994400"/>
            <a:ext cx="965200" cy="12700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 rotWithShape="1">
          <a:blip r:embed="rId45"/>
          <a:stretch>
            <a:fillRect/>
          </a:stretch>
        </p:blipFill>
        <p:spPr>
          <a:xfrm>
            <a:off x="11849100" y="7658100"/>
            <a:ext cx="4229100" cy="6858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 rotWithShape="1">
          <a:blip r:embed="rId46"/>
          <a:stretch>
            <a:fillRect/>
          </a:stretch>
        </p:blipFill>
        <p:spPr>
          <a:xfrm>
            <a:off x="11899900" y="7315200"/>
            <a:ext cx="355600" cy="3556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 rotWithShape="1">
          <a:blip r:embed="rId47"/>
          <a:stretch>
            <a:fillRect/>
          </a:stretch>
        </p:blipFill>
        <p:spPr>
          <a:xfrm>
            <a:off x="11798300" y="7150100"/>
            <a:ext cx="736600" cy="8128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 rotWithShape="1">
          <a:blip r:embed="rId48"/>
          <a:stretch>
            <a:fillRect/>
          </a:stretch>
        </p:blipFill>
        <p:spPr>
          <a:xfrm>
            <a:off x="12319000" y="7086600"/>
            <a:ext cx="990600" cy="95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295400"/>
            <a:ext cx="11049000" cy="8382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4749800"/>
            <a:ext cx="3086100" cy="3086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94900" y="8902700"/>
            <a:ext cx="18161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77800" y="5448300"/>
            <a:ext cx="10795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407900" y="5969000"/>
            <a:ext cx="4191000" cy="685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71400" y="56515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82500" y="5486400"/>
            <a:ext cx="7239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127000"/>
            <a:ext cx="6794500" cy="1524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46000" y="4279900"/>
            <a:ext cx="5245100" cy="1625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71400" y="38862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69800" y="3721100"/>
            <a:ext cx="762000" cy="812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890500" y="3708400"/>
            <a:ext cx="1689100" cy="927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09300" y="8953500"/>
            <a:ext cx="889000" cy="457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07600" y="8940800"/>
            <a:ext cx="927100" cy="469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17100" y="87249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715500" y="8559800"/>
            <a:ext cx="762000" cy="8128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71200" y="8724900"/>
            <a:ext cx="3556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769600" y="8559800"/>
            <a:ext cx="7239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2000" y="1409700"/>
            <a:ext cx="11595100" cy="7467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02400" y="8293100"/>
            <a:ext cx="1765300" cy="58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75200" y="8293100"/>
            <a:ext cx="1790700" cy="58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72800" y="7620000"/>
            <a:ext cx="1219200" cy="520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622800" y="80899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33900" y="7924800"/>
            <a:ext cx="723900" cy="812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75400" y="80518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99200" y="7874000"/>
            <a:ext cx="6858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271500" y="6299200"/>
            <a:ext cx="1003300" cy="952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88900" y="6908800"/>
            <a:ext cx="4191000" cy="685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65100" y="65405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76200" y="6375400"/>
            <a:ext cx="698500" cy="812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8700" y="127000"/>
            <a:ext cx="7810500" cy="1524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82300" y="74422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693400" y="7264400"/>
            <a:ext cx="6985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788900" y="4457700"/>
            <a:ext cx="4762500" cy="6858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52400" y="41148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750800" y="3949700"/>
            <a:ext cx="723900" cy="81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271500" y="3873500"/>
            <a:ext cx="965200" cy="927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788900" y="5511800"/>
            <a:ext cx="3848100" cy="9906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52400" y="5168900"/>
            <a:ext cx="355600" cy="355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763500" y="5003800"/>
            <a:ext cx="685800" cy="812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271500" y="4927600"/>
            <a:ext cx="977900" cy="927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905000" y="7010400"/>
            <a:ext cx="1143000" cy="5207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76400" y="6832600"/>
            <a:ext cx="355600" cy="355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74800" y="6654800"/>
            <a:ext cx="762000" cy="8128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39700" y="2971800"/>
            <a:ext cx="355600" cy="355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738100" y="2806700"/>
            <a:ext cx="762000" cy="812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271500" y="2832100"/>
            <a:ext cx="1638300" cy="1270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750800" y="3302000"/>
            <a:ext cx="4699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16200" y="914400"/>
            <a:ext cx="13068300" cy="857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457700" y="3873500"/>
            <a:ext cx="227838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3800" y="1409700"/>
            <a:ext cx="8813800" cy="7454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95500" y="3073400"/>
            <a:ext cx="2184400" cy="1143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95500" y="4305300"/>
            <a:ext cx="2184400" cy="1143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95500" y="5524500"/>
            <a:ext cx="2184400" cy="1143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95500" y="6743700"/>
            <a:ext cx="2184400" cy="1143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8700" y="127000"/>
            <a:ext cx="8305800" cy="1524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99800" y="1625600"/>
            <a:ext cx="5003800" cy="876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0" y="1778000"/>
            <a:ext cx="3556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66400" y="1612900"/>
            <a:ext cx="7620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53700" y="3378200"/>
            <a:ext cx="7200900" cy="129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0" y="30353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79100" y="2870200"/>
            <a:ext cx="723900" cy="812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99800" y="2908300"/>
            <a:ext cx="2044700" cy="876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01300" y="4572000"/>
            <a:ext cx="7721600" cy="2146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553700" y="2235200"/>
            <a:ext cx="4927600" cy="685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553700" y="7454900"/>
            <a:ext cx="4330700" cy="685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0" y="71120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579100" y="6934200"/>
            <a:ext cx="6858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087100" y="6985000"/>
            <a:ext cx="26543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0" y="8153400"/>
            <a:ext cx="355600" cy="35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579100" y="7975600"/>
            <a:ext cx="698500" cy="812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099800" y="8039100"/>
            <a:ext cx="1930400" cy="1270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553700" y="8458200"/>
            <a:ext cx="5638800" cy="990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33500" y="1828800"/>
            <a:ext cx="8559800" cy="622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31900" y="2540000"/>
            <a:ext cx="8763000" cy="5334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43000" y="1638300"/>
            <a:ext cx="330200" cy="330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54100" y="1485900"/>
            <a:ext cx="711200" cy="7366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43000" y="2374900"/>
            <a:ext cx="330200" cy="330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54100" y="2222500"/>
            <a:ext cx="673100" cy="736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2019300" y="3073400"/>
            <a:ext cx="7340600" cy="12192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803400" y="2908300"/>
            <a:ext cx="330200" cy="330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727200" y="2755900"/>
            <a:ext cx="635000" cy="736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4889500" y="8293100"/>
            <a:ext cx="1409700" cy="5842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737100" y="8102600"/>
            <a:ext cx="330200" cy="330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4660900" y="7950200"/>
            <a:ext cx="635000" cy="7366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08100"/>
            <a:ext cx="11887200" cy="8597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" y="2946400"/>
            <a:ext cx="11645900" cy="608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34800" y="9105900"/>
            <a:ext cx="914400" cy="520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4914900"/>
            <a:ext cx="3060700" cy="2921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" y="2794000"/>
            <a:ext cx="3556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41400" y="2616200"/>
            <a:ext cx="762000" cy="812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557000" y="8915400"/>
            <a:ext cx="355600" cy="35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68100" y="8750300"/>
            <a:ext cx="7239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127000"/>
            <a:ext cx="7112000" cy="1524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71500" y="44958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69900" y="4330700"/>
            <a:ext cx="762000" cy="812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652500" y="4343400"/>
            <a:ext cx="3365500" cy="876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233400" y="4826000"/>
            <a:ext cx="3708400" cy="1320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271500" y="5727700"/>
            <a:ext cx="381000" cy="3810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99800" y="3594100"/>
            <a:ext cx="1092200" cy="419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96300" y="3670300"/>
            <a:ext cx="2578100" cy="330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169900" y="5562600"/>
            <a:ext cx="7620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665200" y="5486400"/>
            <a:ext cx="1003300" cy="952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233400" y="6032500"/>
            <a:ext cx="3086100" cy="13208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67000" y="850900"/>
            <a:ext cx="12903200" cy="859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305300" y="3594100"/>
            <a:ext cx="22644100" cy="3606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600" y="1358900"/>
            <a:ext cx="16002000" cy="138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3416300"/>
            <a:ext cx="16014700" cy="1104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7600" y="5562600"/>
            <a:ext cx="16002000" cy="224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3300" y="2984500"/>
            <a:ext cx="19939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3300" y="5067300"/>
            <a:ext cx="1993900" cy="66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03300" y="901700"/>
            <a:ext cx="38481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409700"/>
            <a:ext cx="10617200" cy="7467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45300" y="1524000"/>
            <a:ext cx="20447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0" y="2057400"/>
            <a:ext cx="533400" cy="45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71700" y="4914900"/>
            <a:ext cx="8636000" cy="444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54800" y="1346200"/>
            <a:ext cx="330200" cy="33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53200" y="1193800"/>
            <a:ext cx="711200" cy="736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14200" y="3771900"/>
            <a:ext cx="30099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63400" y="5168900"/>
            <a:ext cx="4432300" cy="68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458700" y="3340100"/>
            <a:ext cx="1638300" cy="8763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28500" y="3505200"/>
            <a:ext cx="3556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26900" y="3327400"/>
            <a:ext cx="762000" cy="812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90400" y="49022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001500" y="4724400"/>
            <a:ext cx="723900" cy="812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446000" y="4724400"/>
            <a:ext cx="1892300" cy="876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46900" y="1879600"/>
            <a:ext cx="330200" cy="330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858000" y="1727200"/>
            <a:ext cx="673100" cy="736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28700" y="127000"/>
            <a:ext cx="3213100" cy="1524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76100" y="6527800"/>
            <a:ext cx="5727700" cy="990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03100" y="6261100"/>
            <a:ext cx="355600" cy="355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026900" y="6083300"/>
            <a:ext cx="685800" cy="812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471400" y="6019800"/>
            <a:ext cx="990600" cy="927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43100" y="4800600"/>
            <a:ext cx="330200" cy="330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854200" y="4648200"/>
            <a:ext cx="6350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24600" y="5816600"/>
            <a:ext cx="5511800" cy="4051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1092200"/>
            <a:ext cx="10680700" cy="4445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5816600"/>
            <a:ext cx="4914900" cy="4051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41900" y="1562100"/>
            <a:ext cx="2921000" cy="533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76800" y="1397000"/>
            <a:ext cx="330200" cy="33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87900" y="1244600"/>
            <a:ext cx="711200" cy="73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96800" y="3505200"/>
            <a:ext cx="4445000" cy="132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96800" y="5257800"/>
            <a:ext cx="3683000" cy="132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15900" y="2984500"/>
            <a:ext cx="4559300" cy="876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73000" y="31369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71400" y="2971800"/>
            <a:ext cx="762000" cy="812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73000" y="49022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484100" y="4737100"/>
            <a:ext cx="723900" cy="812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941300" y="4737100"/>
            <a:ext cx="3568700" cy="876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28700" y="127000"/>
            <a:ext cx="3213100" cy="1524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496800" y="7099300"/>
            <a:ext cx="3441700" cy="1320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73000" y="6794500"/>
            <a:ext cx="3556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96800" y="6616700"/>
            <a:ext cx="6858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966700" y="6629400"/>
            <a:ext cx="3949700" cy="8763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959100" y="5892800"/>
            <a:ext cx="1625600" cy="3810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94000" y="5727700"/>
            <a:ext cx="330200" cy="330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705100" y="5575300"/>
            <a:ext cx="673100" cy="736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293100" y="5956300"/>
            <a:ext cx="1778000" cy="4318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28000" y="5816600"/>
            <a:ext cx="330200" cy="330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8051800" y="5664200"/>
            <a:ext cx="6350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181100"/>
            <a:ext cx="10541000" cy="8686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65700" y="1358900"/>
            <a:ext cx="2755900" cy="533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87900" y="1193800"/>
            <a:ext cx="330200" cy="330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86300" y="1041400"/>
            <a:ext cx="711200" cy="74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38000" y="4724400"/>
            <a:ext cx="3606800" cy="132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0" y="6134100"/>
            <a:ext cx="2971800" cy="132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4076700"/>
            <a:ext cx="1993900" cy="876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14200" y="4229100"/>
            <a:ext cx="355600" cy="35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12600" y="4051300"/>
            <a:ext cx="762000" cy="825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14200" y="57912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912600" y="5613400"/>
            <a:ext cx="723900" cy="82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357100" y="5613400"/>
            <a:ext cx="1485900" cy="876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8700" y="127000"/>
            <a:ext cx="3213100" cy="1524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65700" y="6235700"/>
            <a:ext cx="2755900" cy="5334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87900" y="6083300"/>
            <a:ext cx="330200" cy="330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699000" y="5918200"/>
            <a:ext cx="673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86000" y="889000"/>
            <a:ext cx="13728700" cy="859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597400" y="3556000"/>
            <a:ext cx="22821900" cy="3657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127000"/>
            <a:ext cx="4902200" cy="1524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1900" y="1562100"/>
            <a:ext cx="10845800" cy="781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48100" y="3429000"/>
            <a:ext cx="7239000" cy="53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27700" y="7620000"/>
            <a:ext cx="45847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" y="5143500"/>
            <a:ext cx="2794000" cy="422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57600" y="3225800"/>
            <a:ext cx="368300" cy="368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56000" y="3086100"/>
            <a:ext cx="774700" cy="800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4914900"/>
            <a:ext cx="368300" cy="36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4100" y="4749800"/>
            <a:ext cx="749300" cy="800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76900" y="5080000"/>
            <a:ext cx="4648200" cy="469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86400" y="4889500"/>
            <a:ext cx="3810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397500" y="4724400"/>
            <a:ext cx="723900" cy="8509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49900" y="7467600"/>
            <a:ext cx="368300" cy="368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461000" y="7327900"/>
            <a:ext cx="711200" cy="800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280900" y="3124200"/>
            <a:ext cx="46228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674600" y="2641600"/>
            <a:ext cx="2781300" cy="876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0" y="2832100"/>
            <a:ext cx="393700" cy="393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204700" y="2641600"/>
            <a:ext cx="825500" cy="88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19000" y="4102100"/>
            <a:ext cx="393700" cy="393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17400" y="3911600"/>
            <a:ext cx="812800" cy="914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725400" y="3924300"/>
            <a:ext cx="19558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280900" y="6096000"/>
            <a:ext cx="3378200" cy="685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60000">
            <a:off x="12319000" y="5765800"/>
            <a:ext cx="393700" cy="393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60000">
            <a:off x="12217400" y="5575300"/>
            <a:ext cx="812800" cy="901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712700" y="5600700"/>
            <a:ext cx="1727200" cy="876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19000" y="7162800"/>
            <a:ext cx="381000" cy="381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230100" y="6985000"/>
            <a:ext cx="723900" cy="850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712700" y="6972300"/>
            <a:ext cx="1727200" cy="876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280900" y="4432300"/>
            <a:ext cx="4000500" cy="990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280900" y="7467600"/>
            <a:ext cx="3289300" cy="9906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127000"/>
            <a:ext cx="8229600" cy="1524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1333500"/>
            <a:ext cx="9245600" cy="8597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816100"/>
            <a:ext cx="1117600" cy="50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34500" y="9144000"/>
            <a:ext cx="1054100" cy="48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" y="2641600"/>
            <a:ext cx="8902700" cy="64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54600" y="9448800"/>
            <a:ext cx="1447800" cy="48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6129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3600" y="1447800"/>
            <a:ext cx="7620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2527300"/>
            <a:ext cx="3556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4100" y="2362200"/>
            <a:ext cx="7239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13300" y="9258300"/>
            <a:ext cx="368300" cy="36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24400" y="9080500"/>
            <a:ext cx="711200" cy="82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8978900"/>
            <a:ext cx="355600" cy="35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55100" y="8801100"/>
            <a:ext cx="698500" cy="812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845800" y="2400300"/>
            <a:ext cx="393700" cy="393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731500" y="2209800"/>
            <a:ext cx="825500" cy="889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845800" y="3670300"/>
            <a:ext cx="393700" cy="39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731500" y="3479800"/>
            <a:ext cx="812800" cy="914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718800" y="2705100"/>
            <a:ext cx="45466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214100" y="2209800"/>
            <a:ext cx="3048000" cy="876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252200" y="3505200"/>
            <a:ext cx="1955800" cy="876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718800" y="6172200"/>
            <a:ext cx="5638800" cy="990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60000">
            <a:off x="10845800" y="5803900"/>
            <a:ext cx="393700" cy="393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60000">
            <a:off x="10744200" y="5626100"/>
            <a:ext cx="812800" cy="901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252200" y="5664200"/>
            <a:ext cx="1930400" cy="1270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845800" y="7416800"/>
            <a:ext cx="381000" cy="3810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756900" y="7239000"/>
            <a:ext cx="723900" cy="850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252200" y="7251700"/>
            <a:ext cx="1816100" cy="1270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718800" y="7708900"/>
            <a:ext cx="4851400" cy="990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56900" y="3962400"/>
            <a:ext cx="5778500" cy="19304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127000"/>
            <a:ext cx="7874000" cy="1524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41200" y="2298700"/>
            <a:ext cx="393700" cy="39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26900" y="2120900"/>
            <a:ext cx="825500" cy="87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26900" y="2628900"/>
            <a:ext cx="5715000" cy="1612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509500" y="2108200"/>
            <a:ext cx="3060700" cy="876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2222500"/>
            <a:ext cx="10642600" cy="654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44700" y="3403600"/>
            <a:ext cx="8648700" cy="4343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94000" y="3822700"/>
            <a:ext cx="1371600" cy="762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26200" y="8229600"/>
            <a:ext cx="1397000" cy="546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18100" y="8229600"/>
            <a:ext cx="13716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80600" y="7747000"/>
            <a:ext cx="977900" cy="44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41600" y="3670300"/>
            <a:ext cx="304800" cy="30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552700" y="3517900"/>
            <a:ext cx="622300" cy="6985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17700" y="3238500"/>
            <a:ext cx="304800" cy="304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828800" y="3086100"/>
            <a:ext cx="647700" cy="698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375400" y="8089900"/>
            <a:ext cx="317500" cy="31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299200" y="7937500"/>
            <a:ext cx="596900" cy="6985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53600" y="7594600"/>
            <a:ext cx="304800" cy="304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753600" y="7429500"/>
            <a:ext cx="469900" cy="698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003800" y="8089900"/>
            <a:ext cx="304800" cy="304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003800" y="7924800"/>
            <a:ext cx="469900" cy="698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141200" y="4267200"/>
            <a:ext cx="406400" cy="406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026900" y="4064000"/>
            <a:ext cx="812800" cy="914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547600" y="4089400"/>
            <a:ext cx="3975100" cy="876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026900" y="4648200"/>
            <a:ext cx="5575300" cy="990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026900" y="5943600"/>
            <a:ext cx="4864100" cy="129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60000">
            <a:off x="12128500" y="5626100"/>
            <a:ext cx="406400" cy="406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60000">
            <a:off x="12026900" y="5448300"/>
            <a:ext cx="774700" cy="901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547600" y="5499100"/>
            <a:ext cx="977900" cy="1282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115800" y="7124700"/>
            <a:ext cx="381000" cy="381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026900" y="6946900"/>
            <a:ext cx="723900" cy="8509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522200" y="6858000"/>
            <a:ext cx="1003300" cy="952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026900" y="7416800"/>
            <a:ext cx="3644900" cy="6858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115800" y="8039100"/>
            <a:ext cx="381000" cy="381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014200" y="7861300"/>
            <a:ext cx="723900" cy="8382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2509500" y="7848600"/>
            <a:ext cx="1663700" cy="876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2026900" y="8331200"/>
            <a:ext cx="3937000" cy="6858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127000"/>
            <a:ext cx="7035800" cy="1524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" y="2260600"/>
            <a:ext cx="9956800" cy="679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00" y="3276600"/>
            <a:ext cx="9956800" cy="458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48800" y="8178800"/>
            <a:ext cx="800100" cy="431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23500" y="8166100"/>
            <a:ext cx="762000" cy="43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23500" y="8636000"/>
            <a:ext cx="736600" cy="406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96400" y="8026400"/>
            <a:ext cx="304800" cy="30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32900" y="7874000"/>
            <a:ext cx="571500" cy="698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3162300"/>
            <a:ext cx="304800" cy="30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7600" y="3035300"/>
            <a:ext cx="609600" cy="698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21900" y="8013700"/>
            <a:ext cx="317500" cy="317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45700" y="7886700"/>
            <a:ext cx="596900" cy="736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96500" y="8547100"/>
            <a:ext cx="304800" cy="304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33000" y="8420100"/>
            <a:ext cx="584200" cy="698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23700" y="3314700"/>
            <a:ext cx="393700" cy="393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709400" y="3124200"/>
            <a:ext cx="825500" cy="889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671300" y="3632200"/>
            <a:ext cx="5016500" cy="685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04700" y="3124200"/>
            <a:ext cx="2705100" cy="876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23700" y="4318000"/>
            <a:ext cx="393700" cy="393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22100" y="4114800"/>
            <a:ext cx="812800" cy="914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30100" y="4064000"/>
            <a:ext cx="965200" cy="927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671300" y="4749800"/>
            <a:ext cx="4394200" cy="685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09400" y="5803900"/>
            <a:ext cx="4775200" cy="1930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60000">
            <a:off x="11798300" y="5486400"/>
            <a:ext cx="393700" cy="393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60000">
            <a:off x="11696700" y="5295900"/>
            <a:ext cx="812800" cy="901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204700" y="5257800"/>
            <a:ext cx="977900" cy="927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798300" y="7327900"/>
            <a:ext cx="381000" cy="381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709400" y="7150100"/>
            <a:ext cx="723900" cy="850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204700" y="7073900"/>
            <a:ext cx="990600" cy="952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671300" y="7620000"/>
            <a:ext cx="4635500" cy="6858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701800"/>
            <a:ext cx="10439400" cy="773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70358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3175000"/>
            <a:ext cx="10439400" cy="509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3619500"/>
            <a:ext cx="2667000" cy="88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37100" y="8928100"/>
            <a:ext cx="16256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362700" y="8902700"/>
            <a:ext cx="1574800" cy="533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" y="3530600"/>
            <a:ext cx="304800" cy="304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" y="3390900"/>
            <a:ext cx="571500" cy="698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8700" y="3060700"/>
            <a:ext cx="304800" cy="30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2500" y="2921000"/>
            <a:ext cx="609600" cy="698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584700" y="8763000"/>
            <a:ext cx="330200" cy="33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95800" y="8610600"/>
            <a:ext cx="635000" cy="736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184900" y="8763000"/>
            <a:ext cx="342900" cy="342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096000" y="8597900"/>
            <a:ext cx="660400" cy="774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03100" y="2413000"/>
            <a:ext cx="393700" cy="393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988800" y="2222500"/>
            <a:ext cx="825500" cy="889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03100" y="3683000"/>
            <a:ext cx="393700" cy="393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01500" y="3492500"/>
            <a:ext cx="812800" cy="914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963400" y="2730500"/>
            <a:ext cx="3619500" cy="685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471400" y="2222500"/>
            <a:ext cx="2997200" cy="876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001500" y="5321300"/>
            <a:ext cx="5245100" cy="19304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60000">
            <a:off x="12090400" y="5003800"/>
            <a:ext cx="393700" cy="393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60000">
            <a:off x="11988800" y="4813300"/>
            <a:ext cx="812800" cy="901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509500" y="4864100"/>
            <a:ext cx="965200" cy="1270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077700" y="6896100"/>
            <a:ext cx="381000" cy="381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976100" y="6718300"/>
            <a:ext cx="723900" cy="8509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84100" y="6642100"/>
            <a:ext cx="990600" cy="952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963400" y="7188200"/>
            <a:ext cx="4635500" cy="6858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077700" y="7886700"/>
            <a:ext cx="381000" cy="381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976100" y="7721600"/>
            <a:ext cx="723900" cy="8382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471400" y="7708900"/>
            <a:ext cx="1663700" cy="8763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963400" y="8178800"/>
            <a:ext cx="3924300" cy="685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414000" y="8331200"/>
            <a:ext cx="1104900" cy="4445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25100" y="8178800"/>
            <a:ext cx="304800" cy="304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261600" y="8026400"/>
            <a:ext cx="571500" cy="698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2446000" y="3505200"/>
            <a:ext cx="3975100" cy="8763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1963400" y="4025900"/>
            <a:ext cx="5575300" cy="9906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93900" y="927100"/>
            <a:ext cx="14236700" cy="8547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810000" y="3873500"/>
            <a:ext cx="221488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600" y="5029200"/>
            <a:ext cx="16027400" cy="2044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1358900"/>
            <a:ext cx="16027400" cy="298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3300" y="4597400"/>
            <a:ext cx="27305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03300" y="901700"/>
            <a:ext cx="25527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" y="1587500"/>
            <a:ext cx="12788900" cy="7239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5600700" cy="1524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39800" y="4038600"/>
            <a:ext cx="393700" cy="39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25500" y="3848100"/>
            <a:ext cx="825500" cy="88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39800" y="5829300"/>
            <a:ext cx="3937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525500" y="5638800"/>
            <a:ext cx="8128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63600" y="4559300"/>
            <a:ext cx="4902200" cy="162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020800" y="3924300"/>
            <a:ext cx="1549400" cy="1270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7700" y="1752600"/>
            <a:ext cx="2171700" cy="565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22600" y="1587500"/>
            <a:ext cx="10414000" cy="7239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20800" y="5740400"/>
            <a:ext cx="2616200" cy="128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525500" y="6248400"/>
            <a:ext cx="4318000" cy="685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1612900"/>
            <a:ext cx="393700" cy="393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0200" y="1422400"/>
            <a:ext cx="825500" cy="889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33700" y="1460500"/>
            <a:ext cx="393700" cy="393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19400" y="1270000"/>
            <a:ext cx="8128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43200" y="863600"/>
            <a:ext cx="12738100" cy="861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810000" y="3873500"/>
            <a:ext cx="221107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435100"/>
            <a:ext cx="9359900" cy="8559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1800" y="1828800"/>
            <a:ext cx="1549400" cy="2844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" y="127000"/>
            <a:ext cx="6426200" cy="152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1676400"/>
            <a:ext cx="1981200" cy="312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81500" y="8674100"/>
            <a:ext cx="5219700" cy="520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1460500"/>
            <a:ext cx="368300" cy="36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1900" y="1320800"/>
            <a:ext cx="774700" cy="800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57600" y="1485900"/>
            <a:ext cx="6832600" cy="7188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17900" y="1320800"/>
            <a:ext cx="3810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16300" y="1143000"/>
            <a:ext cx="762000" cy="8382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40200" y="8509000"/>
            <a:ext cx="368300" cy="368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051300" y="8382000"/>
            <a:ext cx="711200" cy="800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96000" y="9258300"/>
            <a:ext cx="952500" cy="4953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18200" y="9080500"/>
            <a:ext cx="368300" cy="368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829300" y="8940800"/>
            <a:ext cx="711200" cy="800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061200" y="9258300"/>
            <a:ext cx="952500" cy="4953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85000" y="9067800"/>
            <a:ext cx="368300" cy="368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896100" y="8940800"/>
            <a:ext cx="711200" cy="800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820400" y="2730500"/>
            <a:ext cx="4699000" cy="685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315700" y="2247900"/>
            <a:ext cx="1549400" cy="1270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934700" y="2413000"/>
            <a:ext cx="393700" cy="393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820400" y="2222500"/>
            <a:ext cx="825500" cy="889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934700" y="3467100"/>
            <a:ext cx="393700" cy="393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833100" y="3276600"/>
            <a:ext cx="812800" cy="914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341100" y="3225800"/>
            <a:ext cx="1562100" cy="927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820400" y="5245100"/>
            <a:ext cx="67691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60000">
            <a:off x="10934700" y="4851400"/>
            <a:ext cx="393700" cy="393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60000">
            <a:off x="10833100" y="4686300"/>
            <a:ext cx="812800" cy="901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341100" y="4686300"/>
            <a:ext cx="1943100" cy="8763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6591300"/>
            <a:ext cx="381000" cy="381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845800" y="6413500"/>
            <a:ext cx="723900" cy="8509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341100" y="6337300"/>
            <a:ext cx="977900" cy="927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820400" y="3822700"/>
            <a:ext cx="6591300" cy="990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858500" y="6946900"/>
            <a:ext cx="5156200" cy="13208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34700" y="8026400"/>
            <a:ext cx="381000" cy="381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845800" y="7848600"/>
            <a:ext cx="723900" cy="838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341100" y="7772400"/>
            <a:ext cx="1295400" cy="9271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934700" y="8356600"/>
            <a:ext cx="42926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08100"/>
            <a:ext cx="10439400" cy="8470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64262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7800" y="4356100"/>
            <a:ext cx="9829800" cy="533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0000" y="4165600"/>
            <a:ext cx="368300" cy="36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68400" y="4038600"/>
            <a:ext cx="749300" cy="80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50700" y="2882900"/>
            <a:ext cx="45466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33300" y="2349500"/>
            <a:ext cx="23368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65000" y="2603500"/>
            <a:ext cx="393700" cy="39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52300" y="2425700"/>
            <a:ext cx="6477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65000" y="3657600"/>
            <a:ext cx="393700" cy="393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0" y="3492500"/>
            <a:ext cx="660400" cy="901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58700" y="3479800"/>
            <a:ext cx="21463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50700" y="6680200"/>
            <a:ext cx="4699000" cy="68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60000">
            <a:off x="12065000" y="6286500"/>
            <a:ext cx="393700" cy="39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60000">
            <a:off x="11976100" y="6121400"/>
            <a:ext cx="812800" cy="901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71400" y="6134100"/>
            <a:ext cx="2628900" cy="876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065000" y="7505700"/>
            <a:ext cx="381000" cy="381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14200" y="7353300"/>
            <a:ext cx="762000" cy="838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484100" y="7340600"/>
            <a:ext cx="1930400" cy="1270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50700" y="4025900"/>
            <a:ext cx="4038600" cy="685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950700" y="7886700"/>
            <a:ext cx="5638800" cy="990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06500" y="1308100"/>
            <a:ext cx="10922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1066800"/>
            <a:ext cx="368300" cy="368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01700" y="927100"/>
            <a:ext cx="749300" cy="800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537200" y="9359900"/>
            <a:ext cx="1676400" cy="495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84800" y="9144000"/>
            <a:ext cx="368300" cy="368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334000" y="9004300"/>
            <a:ext cx="749300" cy="800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160000" y="1308100"/>
            <a:ext cx="1346200" cy="3556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69500" y="1054100"/>
            <a:ext cx="368300" cy="368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9880600" y="927100"/>
            <a:ext cx="749300" cy="800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065000" y="4851400"/>
            <a:ext cx="381000" cy="381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31900" y="1676400"/>
            <a:ext cx="10236200" cy="482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963400" y="4660900"/>
            <a:ext cx="787400" cy="901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471400" y="4597400"/>
            <a:ext cx="990600" cy="927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976100" y="5219700"/>
            <a:ext cx="5575300" cy="9906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1587500"/>
            <a:ext cx="368300" cy="3683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965200" y="1460500"/>
            <a:ext cx="749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" y="1600200"/>
            <a:ext cx="12052300" cy="7531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60706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44800" y="6934200"/>
            <a:ext cx="9690100" cy="533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28900" y="6731000"/>
            <a:ext cx="368300" cy="36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0" y="6604000"/>
            <a:ext cx="711200" cy="80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0" y="2108200"/>
            <a:ext cx="46990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73100" y="1600200"/>
            <a:ext cx="1549400" cy="1270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92100" y="1701800"/>
            <a:ext cx="393700" cy="39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77800" y="1524000"/>
            <a:ext cx="825500" cy="889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92100" y="2921000"/>
            <a:ext cx="393700" cy="393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90500" y="2743200"/>
            <a:ext cx="812800" cy="914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98500" y="2679700"/>
            <a:ext cx="1562100" cy="92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54000" y="5676900"/>
            <a:ext cx="4394200" cy="68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60000">
            <a:off x="13017500" y="5245100"/>
            <a:ext cx="393700" cy="39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60000">
            <a:off x="12903200" y="5080000"/>
            <a:ext cx="812800" cy="901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411200" y="5105400"/>
            <a:ext cx="2247900" cy="876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54000" y="8242300"/>
            <a:ext cx="381000" cy="381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954000" y="8089900"/>
            <a:ext cx="596900" cy="838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373100" y="8077200"/>
            <a:ext cx="1727200" cy="1270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992100" y="3365500"/>
            <a:ext cx="4851400" cy="2235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954000" y="8610600"/>
            <a:ext cx="4305300" cy="685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883400" y="8712200"/>
            <a:ext cx="1638300" cy="4953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67500" y="8483600"/>
            <a:ext cx="368300" cy="368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578600" y="8356600"/>
            <a:ext cx="711200" cy="800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569700" y="8356600"/>
            <a:ext cx="1104900" cy="4953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04600" y="8115300"/>
            <a:ext cx="368300" cy="368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315700" y="7988300"/>
            <a:ext cx="711200" cy="800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017500" y="6489700"/>
            <a:ext cx="381000" cy="381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004800" y="6324600"/>
            <a:ext cx="596900" cy="838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3423900" y="6324600"/>
            <a:ext cx="1930400" cy="1270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954000" y="6870700"/>
            <a:ext cx="4343400" cy="1295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635000" y="1828800"/>
            <a:ext cx="1765300" cy="34163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08000" y="1663700"/>
            <a:ext cx="368300" cy="368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406400" y="1511300"/>
            <a:ext cx="774700" cy="800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3644900" y="1790700"/>
            <a:ext cx="7899400" cy="34290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17900" y="1600200"/>
            <a:ext cx="368300" cy="3683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3429000" y="1473200"/>
            <a:ext cx="749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0" y="1727200"/>
            <a:ext cx="12230100" cy="7277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64262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0" y="6819900"/>
            <a:ext cx="9690100" cy="533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78100" y="6616700"/>
            <a:ext cx="368300" cy="36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01900" y="6477000"/>
            <a:ext cx="711200" cy="80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30200" y="2336800"/>
            <a:ext cx="47625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0" y="1803400"/>
            <a:ext cx="1549400" cy="1270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0" y="1943100"/>
            <a:ext cx="393700" cy="393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39700" y="1778000"/>
            <a:ext cx="825500" cy="889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0" y="2997200"/>
            <a:ext cx="393700" cy="393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839700" y="2794000"/>
            <a:ext cx="812800" cy="91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60400" y="2743200"/>
            <a:ext cx="1562100" cy="927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030200" y="5448300"/>
            <a:ext cx="46355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60000">
            <a:off x="12954000" y="4991100"/>
            <a:ext cx="393700" cy="393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60000">
            <a:off x="12839700" y="4800600"/>
            <a:ext cx="812800" cy="901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360400" y="4826000"/>
            <a:ext cx="2540000" cy="876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54000" y="6184900"/>
            <a:ext cx="381000" cy="381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852400" y="6007100"/>
            <a:ext cx="723900" cy="850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360400" y="6019800"/>
            <a:ext cx="1727200" cy="1270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030200" y="3429000"/>
            <a:ext cx="4686300" cy="1600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030200" y="6629400"/>
            <a:ext cx="4229100" cy="685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807200" y="8610600"/>
            <a:ext cx="1638300" cy="4826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78600" y="8382000"/>
            <a:ext cx="368300" cy="368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489700" y="8255000"/>
            <a:ext cx="711200" cy="800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544300" y="8242300"/>
            <a:ext cx="1104900" cy="4953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66500" y="8001000"/>
            <a:ext cx="368300" cy="368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277600" y="7861300"/>
            <a:ext cx="711200" cy="800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54000" y="7340600"/>
            <a:ext cx="381000" cy="381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852400" y="7175500"/>
            <a:ext cx="723900" cy="8382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3360400" y="7175500"/>
            <a:ext cx="1930400" cy="1270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030200" y="7785100"/>
            <a:ext cx="4343400" cy="1295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419100" y="1993900"/>
            <a:ext cx="1816100" cy="34163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7500" y="1803400"/>
            <a:ext cx="368300" cy="3683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215900" y="1663700"/>
            <a:ext cx="774700" cy="800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3530600" y="1943100"/>
            <a:ext cx="8013700" cy="28956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52800" y="1803400"/>
            <a:ext cx="368300" cy="3683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3251200" y="1676400"/>
            <a:ext cx="7493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89200" y="1727200"/>
            <a:ext cx="9588500" cy="7531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1727200"/>
            <a:ext cx="1651000" cy="7531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1400" y="927100"/>
            <a:ext cx="16002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" y="127000"/>
            <a:ext cx="6426200" cy="152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54300" y="7010400"/>
            <a:ext cx="9398000" cy="533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476500" y="6781800"/>
            <a:ext cx="368300" cy="36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87600" y="6654800"/>
            <a:ext cx="711200" cy="800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05600" y="8724900"/>
            <a:ext cx="1155700" cy="495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15100" y="8496300"/>
            <a:ext cx="368300" cy="368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26200" y="8356600"/>
            <a:ext cx="749300" cy="800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947400" y="8394700"/>
            <a:ext cx="1079500" cy="495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82300" y="8204200"/>
            <a:ext cx="368300" cy="368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693400" y="8077200"/>
            <a:ext cx="711200" cy="800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50900" y="1689100"/>
            <a:ext cx="1701800" cy="3136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" y="1524000"/>
            <a:ext cx="368300" cy="368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09600" y="1384300"/>
            <a:ext cx="774700" cy="800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330700" y="2438400"/>
            <a:ext cx="6350000" cy="8382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16400" y="2222500"/>
            <a:ext cx="368300" cy="368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14800" y="2082800"/>
            <a:ext cx="749300" cy="800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860800" y="4483100"/>
            <a:ext cx="6464300" cy="7493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83000" y="4267200"/>
            <a:ext cx="368300" cy="368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594100" y="4140200"/>
            <a:ext cx="711200" cy="800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395200" y="2222500"/>
            <a:ext cx="4762500" cy="685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852400" y="1600200"/>
            <a:ext cx="1549400" cy="1270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471400" y="1752600"/>
            <a:ext cx="393700" cy="393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369800" y="1562100"/>
            <a:ext cx="825500" cy="889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471400" y="2946400"/>
            <a:ext cx="393700" cy="393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369800" y="2755900"/>
            <a:ext cx="812800" cy="914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877800" y="2705100"/>
            <a:ext cx="1562100" cy="927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395200" y="4635500"/>
            <a:ext cx="4940300" cy="685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60000">
            <a:off x="12458700" y="4178300"/>
            <a:ext cx="393700" cy="393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60000">
            <a:off x="12357100" y="4000500"/>
            <a:ext cx="812800" cy="9017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865100" y="3987800"/>
            <a:ext cx="5003800" cy="8763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471400" y="6731000"/>
            <a:ext cx="381000" cy="381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471400" y="6578600"/>
            <a:ext cx="596900" cy="838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890500" y="6565900"/>
            <a:ext cx="2400300" cy="12700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2395200" y="3390900"/>
            <a:ext cx="4165600" cy="6858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2395200" y="7175500"/>
            <a:ext cx="4229100" cy="6858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471400" y="7988300"/>
            <a:ext cx="381000" cy="381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2458700" y="7835900"/>
            <a:ext cx="635000" cy="8382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2890500" y="7823200"/>
            <a:ext cx="1930400" cy="1270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2395200" y="8432800"/>
            <a:ext cx="4343400" cy="12954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2395200" y="5892800"/>
            <a:ext cx="4635500" cy="6858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60000">
            <a:off x="12484100" y="5422900"/>
            <a:ext cx="393700" cy="3937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60000">
            <a:off x="12471400" y="5257800"/>
            <a:ext cx="622300" cy="9017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2877800" y="5270500"/>
            <a:ext cx="25654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1536700"/>
            <a:ext cx="12496800" cy="817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62611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817600" y="3657600"/>
            <a:ext cx="4000500" cy="162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60500" y="3060700"/>
            <a:ext cx="1257300" cy="927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79500" y="3314700"/>
            <a:ext cx="393700" cy="39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677900" y="3136900"/>
            <a:ext cx="787400" cy="889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97500" y="9080500"/>
            <a:ext cx="1714500" cy="6350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156200" y="8890000"/>
            <a:ext cx="368300" cy="368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67300" y="8763000"/>
            <a:ext cx="711200" cy="800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63300" y="8496300"/>
            <a:ext cx="1193800" cy="495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779500" y="1955800"/>
            <a:ext cx="381000" cy="381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766800" y="1803400"/>
            <a:ext cx="673100" cy="838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135100" y="1765300"/>
            <a:ext cx="1676400" cy="876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779500" y="2400300"/>
            <a:ext cx="4381500" cy="990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38200" y="2108200"/>
            <a:ext cx="2400300" cy="5207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5800" y="1879600"/>
            <a:ext cx="368300" cy="368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84200" y="1752600"/>
            <a:ext cx="749300" cy="800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099300" y="9080500"/>
            <a:ext cx="1612900" cy="6350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858000" y="8890000"/>
            <a:ext cx="368300" cy="368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769100" y="8763000"/>
            <a:ext cx="711200" cy="800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714500" y="1524000"/>
            <a:ext cx="11645900" cy="68834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9400" y="1333500"/>
            <a:ext cx="368300" cy="368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47800" y="1206500"/>
            <a:ext cx="774700" cy="800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04900" y="6311900"/>
            <a:ext cx="393700" cy="393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716000" y="6121400"/>
            <a:ext cx="774700" cy="901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185900" y="6070600"/>
            <a:ext cx="965200" cy="927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830300" y="6692900"/>
            <a:ext cx="3378200" cy="6858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868400" y="7759700"/>
            <a:ext cx="3225800" cy="13208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60000">
            <a:off x="13817600" y="7404100"/>
            <a:ext cx="393700" cy="393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60000">
            <a:off x="13716000" y="7213600"/>
            <a:ext cx="774700" cy="901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85900" y="7175500"/>
            <a:ext cx="977900" cy="9271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804900" y="5080000"/>
            <a:ext cx="381000" cy="381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3804900" y="4927600"/>
            <a:ext cx="596900" cy="838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4185900" y="4813300"/>
            <a:ext cx="990600" cy="952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3830300" y="5372100"/>
            <a:ext cx="3683000" cy="9906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85500" y="8305800"/>
            <a:ext cx="368300" cy="3683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896600" y="8178800"/>
            <a:ext cx="711200" cy="8001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3703300" y="8813800"/>
            <a:ext cx="40005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1587500"/>
            <a:ext cx="12534900" cy="7899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68961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38200" y="4660900"/>
            <a:ext cx="37592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44600" y="4076700"/>
            <a:ext cx="965200" cy="927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576300" y="4330700"/>
            <a:ext cx="3937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474700" y="4152900"/>
            <a:ext cx="787400" cy="88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576300" y="5511800"/>
            <a:ext cx="3937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474700" y="5334000"/>
            <a:ext cx="812800" cy="901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82700" y="5270500"/>
            <a:ext cx="977900" cy="927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563600" y="7239000"/>
            <a:ext cx="3683000" cy="132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60000">
            <a:off x="13576300" y="6858000"/>
            <a:ext cx="393700" cy="393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60000">
            <a:off x="13487400" y="6667500"/>
            <a:ext cx="774700" cy="901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982700" y="6591300"/>
            <a:ext cx="990600" cy="952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563600" y="5892800"/>
            <a:ext cx="3746500" cy="13208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864600" y="8204200"/>
            <a:ext cx="914400" cy="635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686800" y="8039100"/>
            <a:ext cx="368300" cy="368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585200" y="7912100"/>
            <a:ext cx="749300" cy="800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883900" y="8204200"/>
            <a:ext cx="1739900" cy="6350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706100" y="8039100"/>
            <a:ext cx="368300" cy="368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617200" y="7912100"/>
            <a:ext cx="711200" cy="800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576300" y="3175000"/>
            <a:ext cx="381000" cy="381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550900" y="3022600"/>
            <a:ext cx="673100" cy="838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70000" y="2984500"/>
            <a:ext cx="1676400" cy="876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538200" y="3568700"/>
            <a:ext cx="3200400" cy="685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740900" y="8191500"/>
            <a:ext cx="901700" cy="6350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63100" y="8039100"/>
            <a:ext cx="368300" cy="368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474200" y="7912100"/>
            <a:ext cx="711200" cy="800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787400" y="1587500"/>
            <a:ext cx="12534900" cy="78994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09600" y="1397000"/>
            <a:ext cx="368300" cy="3683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495300" y="1270000"/>
            <a:ext cx="7747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02200" y="863600"/>
            <a:ext cx="8483600" cy="8597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089400" y="2324100"/>
            <a:ext cx="23304500" cy="6502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600" y="1320800"/>
            <a:ext cx="16027400" cy="2514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4648200"/>
            <a:ext cx="16027400" cy="273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3300" y="4178300"/>
            <a:ext cx="25527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03300" y="901700"/>
            <a:ext cx="32893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127000000" cy="127000000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0" y="5143500"/>
            <a:ext cx="127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705100" y="863600"/>
            <a:ext cx="12865100" cy="857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206500" y="3048000"/>
            <a:ext cx="20955000" cy="5422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900" y="838200"/>
            <a:ext cx="8585200" cy="568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3500" y="1485900"/>
            <a:ext cx="7353300" cy="450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127000"/>
            <a:ext cx="3708400" cy="152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92200" y="6540500"/>
            <a:ext cx="7797800" cy="299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31900" y="6705600"/>
            <a:ext cx="7505700" cy="266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49400" y="6604000"/>
            <a:ext cx="3530600" cy="156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74800" y="7366000"/>
            <a:ext cx="6883400" cy="2501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09100" y="6553200"/>
            <a:ext cx="7797800" cy="299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448800" y="6718300"/>
            <a:ext cx="7505700" cy="266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890000" y="838200"/>
            <a:ext cx="8585200" cy="5689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499600" y="1485900"/>
            <a:ext cx="7353300" cy="4508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639300" y="6591300"/>
            <a:ext cx="4216400" cy="156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664700" y="7366000"/>
            <a:ext cx="7010400" cy="250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900" y="838200"/>
            <a:ext cx="8585200" cy="568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3500" y="1485900"/>
            <a:ext cx="7353300" cy="450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127000"/>
            <a:ext cx="3708400" cy="152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92200" y="6540500"/>
            <a:ext cx="7797800" cy="299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31900" y="6705600"/>
            <a:ext cx="7505700" cy="266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82700" y="6604000"/>
            <a:ext cx="5600700" cy="156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82700" y="7302500"/>
            <a:ext cx="7531100" cy="2501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09100" y="6553200"/>
            <a:ext cx="7797800" cy="299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448800" y="6718300"/>
            <a:ext cx="7505700" cy="266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890000" y="838200"/>
            <a:ext cx="8585200" cy="5689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499600" y="1485900"/>
            <a:ext cx="7353300" cy="4508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499600" y="7302500"/>
            <a:ext cx="7658100" cy="2095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601200" y="6591300"/>
            <a:ext cx="6286500" cy="15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900" y="838200"/>
            <a:ext cx="8585200" cy="568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3500" y="1485900"/>
            <a:ext cx="7353300" cy="450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127000"/>
            <a:ext cx="3708400" cy="152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92200" y="6540500"/>
            <a:ext cx="7797800" cy="299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31900" y="6705600"/>
            <a:ext cx="7505700" cy="266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206500" y="6565900"/>
            <a:ext cx="3098800" cy="105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282700" y="7518400"/>
            <a:ext cx="6832600" cy="209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09100" y="6553200"/>
            <a:ext cx="7797800" cy="2997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448800" y="6718300"/>
            <a:ext cx="7505700" cy="266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890000" y="838200"/>
            <a:ext cx="8585200" cy="5689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499600" y="1485900"/>
            <a:ext cx="7353300" cy="4508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486900" y="7683500"/>
            <a:ext cx="75184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474200" y="6553200"/>
            <a:ext cx="4584700" cy="1054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900" y="838200"/>
            <a:ext cx="8585200" cy="5689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3500" y="1485900"/>
            <a:ext cx="7353300" cy="450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127000"/>
            <a:ext cx="3708400" cy="1524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92200" y="6540500"/>
            <a:ext cx="7797800" cy="2997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31900" y="6705600"/>
            <a:ext cx="7505700" cy="266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309100" y="6553200"/>
            <a:ext cx="7797800" cy="299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448800" y="6718300"/>
            <a:ext cx="7505700" cy="266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890000" y="838200"/>
            <a:ext cx="8585200" cy="5689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499600" y="1485900"/>
            <a:ext cx="7353300" cy="450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19200" y="6654800"/>
            <a:ext cx="6451600" cy="156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333500" y="7531100"/>
            <a:ext cx="7480300" cy="209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499600" y="6591300"/>
            <a:ext cx="7429500" cy="146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436100" y="7518400"/>
            <a:ext cx="7594600" cy="167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041400"/>
            <a:ext cx="16002000" cy="8839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6700" y="2514600"/>
            <a:ext cx="14389100" cy="538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80900" y="1727200"/>
            <a:ext cx="381000" cy="38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808200" y="342900"/>
            <a:ext cx="30480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68600" y="1206500"/>
            <a:ext cx="15240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661900" y="1422400"/>
            <a:ext cx="27559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8700" y="127000"/>
            <a:ext cx="3594100" cy="152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041400"/>
            <a:ext cx="16002000" cy="8839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0500" y="3048000"/>
            <a:ext cx="15532100" cy="5067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03100" y="1727200"/>
            <a:ext cx="381000" cy="38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808200" y="342900"/>
            <a:ext cx="30480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68600" y="1206500"/>
            <a:ext cx="15240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484100" y="1422400"/>
            <a:ext cx="30988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8700" y="127000"/>
            <a:ext cx="3594100" cy="152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041400"/>
            <a:ext cx="16002000" cy="8839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22400" y="2565400"/>
            <a:ext cx="15582900" cy="666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80900" y="1727200"/>
            <a:ext cx="381000" cy="38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808200" y="342900"/>
            <a:ext cx="30480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68600" y="1206500"/>
            <a:ext cx="15240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661900" y="1422400"/>
            <a:ext cx="27940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8700" y="127000"/>
            <a:ext cx="3594100" cy="152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041400"/>
            <a:ext cx="16002000" cy="8839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47800" y="2552700"/>
            <a:ext cx="15582900" cy="666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80900" y="1727200"/>
            <a:ext cx="381000" cy="38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808200" y="342900"/>
            <a:ext cx="3048000" cy="381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68600" y="1206500"/>
            <a:ext cx="15240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661900" y="1422400"/>
            <a:ext cx="27559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8700" y="127000"/>
            <a:ext cx="3594100" cy="152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8400" y="863600"/>
            <a:ext cx="16002000" cy="8839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3200" y="3111500"/>
            <a:ext cx="15760700" cy="443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127000"/>
            <a:ext cx="35941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293600" y="1727200"/>
            <a:ext cx="381000" cy="381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808200" y="342900"/>
            <a:ext cx="3048000" cy="3810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468600" y="1206500"/>
            <a:ext cx="1524000" cy="190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661900" y="1422400"/>
            <a:ext cx="2806700" cy="1219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600" y="1333500"/>
            <a:ext cx="16014700" cy="1422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3454400"/>
            <a:ext cx="16027400" cy="1409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7600" y="5499100"/>
            <a:ext cx="16027400" cy="226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3300" y="3048000"/>
            <a:ext cx="31242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3300" y="5067300"/>
            <a:ext cx="2730500" cy="66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03300" y="901700"/>
            <a:ext cx="31242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1115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03400" y="1333500"/>
            <a:ext cx="2984500" cy="209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60500" y="889000"/>
            <a:ext cx="15646400" cy="956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5509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2900" y="1714500"/>
            <a:ext cx="15024100" cy="7912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49300" y="965200"/>
            <a:ext cx="40386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8700" y="127000"/>
            <a:ext cx="3111500" cy="152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503400" y="1333500"/>
            <a:ext cx="2984500" cy="180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62100" y="965200"/>
            <a:ext cx="11963400" cy="7124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95400" y="965200"/>
            <a:ext cx="3517900" cy="66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127000"/>
            <a:ext cx="31115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1333500"/>
            <a:ext cx="2984500" cy="240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24000" y="977900"/>
            <a:ext cx="15582900" cy="9359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033500" y="965200"/>
            <a:ext cx="3517900" cy="66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127000"/>
            <a:ext cx="3505200" cy="15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03400" y="1333500"/>
            <a:ext cx="2984500" cy="240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98600" y="965200"/>
            <a:ext cx="12357100" cy="6451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1115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03400" y="1333500"/>
            <a:ext cx="2895600" cy="151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85900" y="952500"/>
            <a:ext cx="15049500" cy="549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5509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5052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03400" y="1333500"/>
            <a:ext cx="28956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2900" y="965200"/>
            <a:ext cx="14173200" cy="877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5255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5052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03400" y="1333500"/>
            <a:ext cx="28956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36700" y="939800"/>
            <a:ext cx="13360400" cy="588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747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5052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03400" y="1333500"/>
            <a:ext cx="28956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25600" y="1003300"/>
            <a:ext cx="14198600" cy="798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5128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5052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03400" y="1333500"/>
            <a:ext cx="2895600" cy="180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2900" y="901700"/>
            <a:ext cx="15201900" cy="952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5509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1115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03400" y="1333500"/>
            <a:ext cx="22733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62100" y="965200"/>
            <a:ext cx="12065000" cy="346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6017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600" y="1333500"/>
            <a:ext cx="16014700" cy="1117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17600" y="3213100"/>
            <a:ext cx="16027400" cy="318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2768600"/>
            <a:ext cx="25527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600" y="7162800"/>
            <a:ext cx="16027400" cy="142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3300" y="6718300"/>
            <a:ext cx="3124200" cy="66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03300" y="901700"/>
            <a:ext cx="25527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1115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03400" y="1333500"/>
            <a:ext cx="2844800" cy="151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36700" y="965200"/>
            <a:ext cx="13284200" cy="588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931900" y="965200"/>
            <a:ext cx="35179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5052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98600" y="1485900"/>
            <a:ext cx="32639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765300" y="952500"/>
            <a:ext cx="14668500" cy="925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747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5052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98600" y="1485900"/>
            <a:ext cx="32639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11300" y="939800"/>
            <a:ext cx="15836900" cy="897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747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5052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98600" y="1485900"/>
            <a:ext cx="32639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5100" y="1079500"/>
            <a:ext cx="14643100" cy="867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747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977900"/>
            <a:ext cx="16306800" cy="882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3111500" cy="152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198600" y="1485900"/>
            <a:ext cx="23368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47800" y="965200"/>
            <a:ext cx="14122400" cy="405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474700" y="965200"/>
            <a:ext cx="40386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17800" y="863600"/>
            <a:ext cx="12839700" cy="857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850900" y="2260600"/>
            <a:ext cx="19951700" cy="6667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17800" y="863600"/>
            <a:ext cx="12839700" cy="857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3238500" y="2768600"/>
            <a:ext cx="22009100" cy="6146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3300" y="2984500"/>
            <a:ext cx="1993900" cy="660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7823200"/>
            <a:ext cx="16027400" cy="1993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30300" y="1333500"/>
            <a:ext cx="16002000" cy="139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3454400"/>
            <a:ext cx="16027400" cy="3644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03300" y="7378700"/>
            <a:ext cx="2552700" cy="66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03300" y="901700"/>
            <a:ext cx="25527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857249984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19800" y="3416300"/>
            <a:ext cx="368300" cy="63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857249984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47300" y="3416300"/>
            <a:ext cx="406400" cy="63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857249984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249400" y="3416300"/>
            <a:ext cx="406400" cy="63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857249984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19800" y="6223000"/>
            <a:ext cx="406400" cy="63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857249984"/>
            <a:chOff x="0" y="0"/>
            <a:chExt cx="914400" cy="91440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147300" y="6223000"/>
            <a:ext cx="406400" cy="63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857249984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249400" y="6223000"/>
            <a:ext cx="4064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842000" y="3568700"/>
            <a:ext cx="2349500" cy="113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82200" y="3568700"/>
            <a:ext cx="3175000" cy="1130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071600" y="3568700"/>
            <a:ext cx="2362200" cy="1130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842000" y="6388100"/>
            <a:ext cx="3149600" cy="1130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4084300" y="6388100"/>
            <a:ext cx="3683000" cy="1130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982200" y="6388100"/>
            <a:ext cx="3403600" cy="1130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083800" y="4241800"/>
            <a:ext cx="2692400" cy="1231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943600" y="7061200"/>
            <a:ext cx="2273300" cy="180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0083800" y="7061200"/>
            <a:ext cx="1943100" cy="95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4236700" y="7061200"/>
            <a:ext cx="20701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5880100" y="2705100"/>
            <a:ext cx="838200" cy="1003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0020300" y="2705100"/>
            <a:ext cx="889000" cy="1003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4122400" y="2705100"/>
            <a:ext cx="889000" cy="1003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5880100" y="5511800"/>
            <a:ext cx="889000" cy="1003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0020300" y="5511800"/>
            <a:ext cx="889000" cy="1003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4122400" y="5511800"/>
            <a:ext cx="889000" cy="1003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850900" y="3873500"/>
            <a:ext cx="4013200" cy="28448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6" name="Group 3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5816600"/>
            <a:ext cx="16002000" cy="1117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0300" y="7696200"/>
            <a:ext cx="16014700" cy="2019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7600" y="1333500"/>
            <a:ext cx="16002000" cy="373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03300" y="5372100"/>
            <a:ext cx="2552700" cy="66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03300" y="7277100"/>
            <a:ext cx="2476500" cy="660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03300" y="901700"/>
            <a:ext cx="25527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600" y="1333500"/>
            <a:ext cx="16002000" cy="129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6578600"/>
            <a:ext cx="16040100" cy="1993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7600" y="3390900"/>
            <a:ext cx="16040100" cy="224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2959100"/>
            <a:ext cx="30480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6121400"/>
            <a:ext cx="2032000" cy="66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600" y="901700"/>
            <a:ext cx="30480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4013200"/>
            <a:ext cx="16040100" cy="3009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1333500"/>
            <a:ext cx="16002000" cy="200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7607300"/>
            <a:ext cx="16040100" cy="224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3581400"/>
            <a:ext cx="29464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7175500"/>
            <a:ext cx="1993900" cy="66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600" y="901700"/>
            <a:ext cx="25908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02000" cy="1117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3200400"/>
            <a:ext cx="16002000" cy="1270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5181600"/>
            <a:ext cx="16040100" cy="271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2730500"/>
            <a:ext cx="22352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4749800"/>
            <a:ext cx="2235200" cy="66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600" y="901700"/>
            <a:ext cx="19939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02000" cy="2743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4673600"/>
            <a:ext cx="16002000" cy="130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6654800"/>
            <a:ext cx="16052800" cy="1104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8458200"/>
            <a:ext cx="160528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4241800"/>
            <a:ext cx="17526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0600" y="6210300"/>
            <a:ext cx="23114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0600" y="8026400"/>
            <a:ext cx="2311400" cy="660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90600" y="901700"/>
            <a:ext cx="27940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6819900"/>
            <a:ext cx="16040100" cy="1435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1333500"/>
            <a:ext cx="16002000" cy="1308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43000" y="3454400"/>
            <a:ext cx="16002000" cy="248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3022600"/>
            <a:ext cx="23114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6388100"/>
            <a:ext cx="2870200" cy="66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600" y="901700"/>
            <a:ext cx="23114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02000" cy="1485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3530600"/>
            <a:ext cx="16002000" cy="1612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5930900"/>
            <a:ext cx="16052800" cy="248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0600" y="3086100"/>
            <a:ext cx="19939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5499100"/>
            <a:ext cx="3162300" cy="660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542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600" y="901700"/>
            <a:ext cx="28702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5600700"/>
            <a:ext cx="16002000" cy="1803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1333500"/>
            <a:ext cx="16002000" cy="1397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3492500"/>
            <a:ext cx="16002000" cy="1384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8178800"/>
            <a:ext cx="16002000" cy="1104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3048000"/>
            <a:ext cx="31242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0600" y="5156200"/>
            <a:ext cx="32385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0600" y="7747000"/>
            <a:ext cx="2311400" cy="660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28700" y="127000"/>
            <a:ext cx="2552700" cy="152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90600" y="901700"/>
            <a:ext cx="31242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6000" y="127000"/>
            <a:ext cx="8801100" cy="990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6800" y="6032500"/>
            <a:ext cx="16040100" cy="2476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1358900"/>
            <a:ext cx="16014700" cy="383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0600" y="5537200"/>
            <a:ext cx="28321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0600" y="901700"/>
            <a:ext cx="28194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6000" y="127000"/>
            <a:ext cx="9855200" cy="990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600" y="1333500"/>
            <a:ext cx="16040100" cy="3416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5448300"/>
            <a:ext cx="16040100" cy="4229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0600" y="4991100"/>
            <a:ext cx="30734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0600" y="901700"/>
            <a:ext cx="34036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3100" y="863600"/>
            <a:ext cx="14389100" cy="861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714500" y="2768600"/>
            <a:ext cx="20688300" cy="6134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358900"/>
            <a:ext cx="16002000" cy="671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127000"/>
            <a:ext cx="7023100" cy="990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901700"/>
            <a:ext cx="34290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6000" y="127000"/>
            <a:ext cx="10058400" cy="990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5994400"/>
            <a:ext cx="16040100" cy="3035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1358900"/>
            <a:ext cx="16040100" cy="383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0600" y="5562600"/>
            <a:ext cx="37465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0600" y="901700"/>
            <a:ext cx="36703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2200" y="4991100"/>
            <a:ext cx="16052800" cy="3860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92200" y="1333500"/>
            <a:ext cx="16052800" cy="289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77900" y="4546600"/>
            <a:ext cx="31877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0600" y="901700"/>
            <a:ext cx="32385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8700" y="127000"/>
            <a:ext cx="981710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533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127000"/>
            <a:ext cx="6667500" cy="990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901700"/>
            <a:ext cx="31750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468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127000"/>
            <a:ext cx="5448300" cy="990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901700"/>
            <a:ext cx="26797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333500"/>
            <a:ext cx="16014700" cy="8420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6000" y="127000"/>
            <a:ext cx="544830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139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3225800"/>
            <a:ext cx="16002000" cy="1447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5041900"/>
            <a:ext cx="16002000" cy="1155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6565900"/>
            <a:ext cx="16002000" cy="901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7823200"/>
            <a:ext cx="16002000" cy="965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4900" y="9144000"/>
            <a:ext cx="16002000" cy="889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16000" y="127000"/>
            <a:ext cx="5448300" cy="990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90600" y="901700"/>
            <a:ext cx="39878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9500" y="1333500"/>
            <a:ext cx="16078200" cy="1816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9500" y="3505200"/>
            <a:ext cx="16078200" cy="1866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2200" y="6083300"/>
            <a:ext cx="16052800" cy="72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8700" y="127000"/>
            <a:ext cx="5499100" cy="1524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5200" y="5651500"/>
            <a:ext cx="3987800" cy="66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0600" y="901700"/>
            <a:ext cx="27559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3479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5105400"/>
            <a:ext cx="16040100" cy="457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127000"/>
            <a:ext cx="6235700" cy="1524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0600" y="901700"/>
            <a:ext cx="32639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1714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3454400"/>
            <a:ext cx="16040100" cy="685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17600" y="4533900"/>
            <a:ext cx="16027400" cy="1447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8700" y="127000"/>
            <a:ext cx="6235700" cy="1524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0600" y="901700"/>
            <a:ext cx="39878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600" y="127000"/>
            <a:ext cx="2959100" cy="990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20800" y="2476500"/>
            <a:ext cx="4762500" cy="748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273300" y="177800"/>
            <a:ext cx="3048000" cy="3810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946400" y="1028700"/>
            <a:ext cx="1524000" cy="1905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71700" y="3327400"/>
            <a:ext cx="32639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968500" y="3187700"/>
            <a:ext cx="406400" cy="40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11200" y="3187700"/>
            <a:ext cx="5080000" cy="10287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171700" y="4064000"/>
            <a:ext cx="32639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955800" y="3924300"/>
            <a:ext cx="406400" cy="406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25500" y="3924300"/>
            <a:ext cx="4927600" cy="1092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171700" y="4826000"/>
            <a:ext cx="32639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968500" y="4686300"/>
            <a:ext cx="406400" cy="406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028700" y="4711700"/>
            <a:ext cx="4762500" cy="10160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2171700" y="5600700"/>
            <a:ext cx="3263900" cy="635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968500" y="5461000"/>
            <a:ext cx="406400" cy="406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00100" y="5461000"/>
            <a:ext cx="4953000" cy="10287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2159000" y="6350000"/>
            <a:ext cx="3263900" cy="635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955800" y="6197600"/>
            <a:ext cx="406400" cy="4064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660400" y="6197600"/>
            <a:ext cx="5092700" cy="10287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2171700" y="7112000"/>
            <a:ext cx="3263900" cy="635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968500" y="6972300"/>
            <a:ext cx="406400" cy="406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825500" y="6959600"/>
            <a:ext cx="4965700" cy="10541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2171700" y="7848600"/>
            <a:ext cx="3263900" cy="635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968500" y="7708900"/>
            <a:ext cx="406400" cy="406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939800" y="7708900"/>
            <a:ext cx="4787900" cy="10287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2184400" y="8610600"/>
            <a:ext cx="3263900" cy="635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981200" y="8470900"/>
            <a:ext cx="406400" cy="406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1549400" y="8496300"/>
            <a:ext cx="4254500" cy="1092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6769100" y="2527300"/>
            <a:ext cx="4762500" cy="74803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2204700" y="2501900"/>
            <a:ext cx="4762500" cy="74803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3157200" y="177800"/>
            <a:ext cx="3048000" cy="38100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3817600" y="1028700"/>
            <a:ext cx="1524000" cy="19050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7721600" y="177800"/>
            <a:ext cx="3048000" cy="38100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8382000" y="1028700"/>
            <a:ext cx="1524000" cy="19050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55" name="Group 5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7721600" y="3429000"/>
            <a:ext cx="3263900" cy="6350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7518400" y="3289300"/>
            <a:ext cx="406400" cy="4064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6261100" y="3276600"/>
            <a:ext cx="5080000" cy="1054100"/>
          </a:xfrm>
          <a:prstGeom prst="rect">
            <a:avLst/>
          </a:prstGeom>
        </p:spPr>
      </p:pic>
      <p:grpSp>
        <p:nvGrpSpPr>
          <p:cNvPr id="59" name="Group 5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7708900" y="4165600"/>
            <a:ext cx="3263900" cy="6350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7505700" y="4025900"/>
            <a:ext cx="406400" cy="4064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 rotWithShape="1">
          <a:blip r:embed="rId44"/>
          <a:stretch>
            <a:fillRect/>
          </a:stretch>
        </p:blipFill>
        <p:spPr>
          <a:xfrm>
            <a:off x="6375400" y="4013200"/>
            <a:ext cx="4927600" cy="1104900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 rotWithShape="1">
          <a:blip r:embed="rId45"/>
          <a:stretch>
            <a:fillRect/>
          </a:stretch>
        </p:blipFill>
        <p:spPr>
          <a:xfrm>
            <a:off x="7721600" y="4927600"/>
            <a:ext cx="3263900" cy="6350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 rotWithShape="1">
          <a:blip r:embed="rId46"/>
          <a:stretch>
            <a:fillRect/>
          </a:stretch>
        </p:blipFill>
        <p:spPr>
          <a:xfrm>
            <a:off x="7518400" y="4787900"/>
            <a:ext cx="406400" cy="4064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 rotWithShape="1">
          <a:blip r:embed="rId47"/>
          <a:stretch>
            <a:fillRect/>
          </a:stretch>
        </p:blipFill>
        <p:spPr>
          <a:xfrm>
            <a:off x="6578600" y="4800600"/>
            <a:ext cx="4762500" cy="1028700"/>
          </a:xfrm>
          <a:prstGeom prst="rect">
            <a:avLst/>
          </a:prstGeom>
        </p:spPr>
      </p:pic>
      <p:grpSp>
        <p:nvGrpSpPr>
          <p:cNvPr id="67" name="Group 6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8" name="Picture 68"/>
          <p:cNvPicPr>
            <a:picLocks noChangeAspect="1"/>
          </p:cNvPicPr>
          <p:nvPr/>
        </p:nvPicPr>
        <p:blipFill rotWithShape="1">
          <a:blip r:embed="rId48"/>
          <a:stretch>
            <a:fillRect/>
          </a:stretch>
        </p:blipFill>
        <p:spPr>
          <a:xfrm>
            <a:off x="7721600" y="5715000"/>
            <a:ext cx="3263900" cy="6350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 rotWithShape="1">
          <a:blip r:embed="rId49"/>
          <a:stretch>
            <a:fillRect/>
          </a:stretch>
        </p:blipFill>
        <p:spPr>
          <a:xfrm>
            <a:off x="7505700" y="5562600"/>
            <a:ext cx="406400" cy="4064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 rotWithShape="1">
          <a:blip r:embed="rId50"/>
          <a:stretch>
            <a:fillRect/>
          </a:stretch>
        </p:blipFill>
        <p:spPr>
          <a:xfrm>
            <a:off x="6350000" y="5562600"/>
            <a:ext cx="4953000" cy="1054100"/>
          </a:xfrm>
          <a:prstGeom prst="rect">
            <a:avLst/>
          </a:prstGeom>
        </p:spPr>
      </p:pic>
      <p:grpSp>
        <p:nvGrpSpPr>
          <p:cNvPr id="71" name="Group 7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 rotWithShape="1">
          <a:blip r:embed="rId51"/>
          <a:stretch>
            <a:fillRect/>
          </a:stretch>
        </p:blipFill>
        <p:spPr>
          <a:xfrm>
            <a:off x="7708900" y="6451600"/>
            <a:ext cx="3263900" cy="6350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 rotWithShape="1">
          <a:blip r:embed="rId52"/>
          <a:stretch>
            <a:fillRect/>
          </a:stretch>
        </p:blipFill>
        <p:spPr>
          <a:xfrm>
            <a:off x="7505700" y="6299200"/>
            <a:ext cx="406400" cy="4064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 rotWithShape="1">
          <a:blip r:embed="rId53"/>
          <a:stretch>
            <a:fillRect/>
          </a:stretch>
        </p:blipFill>
        <p:spPr>
          <a:xfrm>
            <a:off x="6197600" y="6299200"/>
            <a:ext cx="5092700" cy="1054100"/>
          </a:xfrm>
          <a:prstGeom prst="rect">
            <a:avLst/>
          </a:prstGeom>
        </p:spPr>
      </p:pic>
      <p:grpSp>
        <p:nvGrpSpPr>
          <p:cNvPr id="75" name="Group 7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6" name="Picture 76"/>
          <p:cNvPicPr>
            <a:picLocks noChangeAspect="1"/>
          </p:cNvPicPr>
          <p:nvPr/>
        </p:nvPicPr>
        <p:blipFill rotWithShape="1">
          <a:blip r:embed="rId54"/>
          <a:stretch>
            <a:fillRect/>
          </a:stretch>
        </p:blipFill>
        <p:spPr>
          <a:xfrm>
            <a:off x="7721600" y="7213600"/>
            <a:ext cx="3263900" cy="6350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 rotWithShape="1">
          <a:blip r:embed="rId55"/>
          <a:stretch>
            <a:fillRect/>
          </a:stretch>
        </p:blipFill>
        <p:spPr>
          <a:xfrm>
            <a:off x="7505700" y="7073900"/>
            <a:ext cx="406400" cy="4064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 rotWithShape="1">
          <a:blip r:embed="rId56"/>
          <a:stretch>
            <a:fillRect/>
          </a:stretch>
        </p:blipFill>
        <p:spPr>
          <a:xfrm>
            <a:off x="6362700" y="7061200"/>
            <a:ext cx="4965700" cy="1054100"/>
          </a:xfrm>
          <a:prstGeom prst="rect">
            <a:avLst/>
          </a:prstGeom>
        </p:spPr>
      </p:pic>
      <p:grpSp>
        <p:nvGrpSpPr>
          <p:cNvPr id="79" name="Group 7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0" name="Picture 80"/>
          <p:cNvPicPr>
            <a:picLocks noChangeAspect="1"/>
          </p:cNvPicPr>
          <p:nvPr/>
        </p:nvPicPr>
        <p:blipFill rotWithShape="1">
          <a:blip r:embed="rId57"/>
          <a:stretch>
            <a:fillRect/>
          </a:stretch>
        </p:blipFill>
        <p:spPr>
          <a:xfrm>
            <a:off x="7721600" y="7950200"/>
            <a:ext cx="3263900" cy="6350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 rotWithShape="1">
          <a:blip r:embed="rId58"/>
          <a:stretch>
            <a:fillRect/>
          </a:stretch>
        </p:blipFill>
        <p:spPr>
          <a:xfrm>
            <a:off x="7518400" y="7810500"/>
            <a:ext cx="406400" cy="4064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 rotWithShape="1">
          <a:blip r:embed="rId59"/>
          <a:stretch>
            <a:fillRect/>
          </a:stretch>
        </p:blipFill>
        <p:spPr>
          <a:xfrm>
            <a:off x="6477000" y="7797800"/>
            <a:ext cx="4787900" cy="1054100"/>
          </a:xfrm>
          <a:prstGeom prst="rect">
            <a:avLst/>
          </a:prstGeom>
        </p:spPr>
      </p:pic>
      <p:grpSp>
        <p:nvGrpSpPr>
          <p:cNvPr id="83" name="Group 8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4" name="Picture 84"/>
          <p:cNvPicPr>
            <a:picLocks noChangeAspect="1"/>
          </p:cNvPicPr>
          <p:nvPr/>
        </p:nvPicPr>
        <p:blipFill rotWithShape="1">
          <a:blip r:embed="rId60"/>
          <a:stretch>
            <a:fillRect/>
          </a:stretch>
        </p:blipFill>
        <p:spPr>
          <a:xfrm>
            <a:off x="7734300" y="8712200"/>
            <a:ext cx="3263900" cy="6350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 rotWithShape="1">
          <a:blip r:embed="rId61"/>
          <a:stretch>
            <a:fillRect/>
          </a:stretch>
        </p:blipFill>
        <p:spPr>
          <a:xfrm>
            <a:off x="7531100" y="8572500"/>
            <a:ext cx="406400" cy="406400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 rotWithShape="1">
          <a:blip r:embed="rId62"/>
          <a:stretch>
            <a:fillRect/>
          </a:stretch>
        </p:blipFill>
        <p:spPr>
          <a:xfrm>
            <a:off x="7086600" y="8585200"/>
            <a:ext cx="4254500" cy="1104900"/>
          </a:xfrm>
          <a:prstGeom prst="rect">
            <a:avLst/>
          </a:prstGeom>
        </p:spPr>
      </p:pic>
      <p:grpSp>
        <p:nvGrpSpPr>
          <p:cNvPr id="87" name="Group 8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8" name="Group 8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9" name="Picture 89"/>
          <p:cNvPicPr>
            <a:picLocks noChangeAspect="1"/>
          </p:cNvPicPr>
          <p:nvPr/>
        </p:nvPicPr>
        <p:blipFill rotWithShape="1">
          <a:blip r:embed="rId63"/>
          <a:stretch>
            <a:fillRect/>
          </a:stretch>
        </p:blipFill>
        <p:spPr>
          <a:xfrm>
            <a:off x="13119100" y="3429000"/>
            <a:ext cx="3263900" cy="635000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 rotWithShape="1">
          <a:blip r:embed="rId64"/>
          <a:stretch>
            <a:fillRect/>
          </a:stretch>
        </p:blipFill>
        <p:spPr>
          <a:xfrm>
            <a:off x="12903200" y="3289300"/>
            <a:ext cx="406400" cy="406400"/>
          </a:xfrm>
          <a:prstGeom prst="rect">
            <a:avLst/>
          </a:prstGeom>
        </p:spPr>
      </p:pic>
      <p:pic>
        <p:nvPicPr>
          <p:cNvPr id="91" name="Picture 91"/>
          <p:cNvPicPr>
            <a:picLocks noChangeAspect="1"/>
          </p:cNvPicPr>
          <p:nvPr/>
        </p:nvPicPr>
        <p:blipFill rotWithShape="1">
          <a:blip r:embed="rId65"/>
          <a:stretch>
            <a:fillRect/>
          </a:stretch>
        </p:blipFill>
        <p:spPr>
          <a:xfrm>
            <a:off x="11658600" y="3276600"/>
            <a:ext cx="5080000" cy="1054100"/>
          </a:xfrm>
          <a:prstGeom prst="rect">
            <a:avLst/>
          </a:prstGeom>
        </p:spPr>
      </p:pic>
      <p:grpSp>
        <p:nvGrpSpPr>
          <p:cNvPr id="92" name="Group 9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3" name="Picture 93"/>
          <p:cNvPicPr>
            <a:picLocks noChangeAspect="1"/>
          </p:cNvPicPr>
          <p:nvPr/>
        </p:nvPicPr>
        <p:blipFill rotWithShape="1">
          <a:blip r:embed="rId66"/>
          <a:stretch>
            <a:fillRect/>
          </a:stretch>
        </p:blipFill>
        <p:spPr>
          <a:xfrm>
            <a:off x="13106400" y="4165600"/>
            <a:ext cx="3263900" cy="63500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 rotWithShape="1">
          <a:blip r:embed="rId67"/>
          <a:stretch>
            <a:fillRect/>
          </a:stretch>
        </p:blipFill>
        <p:spPr>
          <a:xfrm>
            <a:off x="12903200" y="4025900"/>
            <a:ext cx="406400" cy="406400"/>
          </a:xfrm>
          <a:prstGeom prst="rect">
            <a:avLst/>
          </a:prstGeom>
        </p:spPr>
      </p:pic>
      <p:pic>
        <p:nvPicPr>
          <p:cNvPr id="95" name="Picture 95"/>
          <p:cNvPicPr>
            <a:picLocks noChangeAspect="1"/>
          </p:cNvPicPr>
          <p:nvPr/>
        </p:nvPicPr>
        <p:blipFill rotWithShape="1">
          <a:blip r:embed="rId68"/>
          <a:stretch>
            <a:fillRect/>
          </a:stretch>
        </p:blipFill>
        <p:spPr>
          <a:xfrm>
            <a:off x="11760200" y="4025900"/>
            <a:ext cx="4927600" cy="1092200"/>
          </a:xfrm>
          <a:prstGeom prst="rect">
            <a:avLst/>
          </a:prstGeom>
        </p:spPr>
      </p:pic>
      <p:grpSp>
        <p:nvGrpSpPr>
          <p:cNvPr id="96" name="Group 9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7" name="Picture 97"/>
          <p:cNvPicPr>
            <a:picLocks noChangeAspect="1"/>
          </p:cNvPicPr>
          <p:nvPr/>
        </p:nvPicPr>
        <p:blipFill rotWithShape="1">
          <a:blip r:embed="rId69"/>
          <a:stretch>
            <a:fillRect/>
          </a:stretch>
        </p:blipFill>
        <p:spPr>
          <a:xfrm>
            <a:off x="13119100" y="4927600"/>
            <a:ext cx="3263900" cy="63500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 rotWithShape="1">
          <a:blip r:embed="rId70"/>
          <a:stretch>
            <a:fillRect/>
          </a:stretch>
        </p:blipFill>
        <p:spPr>
          <a:xfrm>
            <a:off x="12903200" y="4787900"/>
            <a:ext cx="406400" cy="406400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 rotWithShape="1">
          <a:blip r:embed="rId71"/>
          <a:stretch>
            <a:fillRect/>
          </a:stretch>
        </p:blipFill>
        <p:spPr>
          <a:xfrm>
            <a:off x="11963400" y="4813300"/>
            <a:ext cx="4762500" cy="1016000"/>
          </a:xfrm>
          <a:prstGeom prst="rect">
            <a:avLst/>
          </a:prstGeom>
        </p:spPr>
      </p:pic>
      <p:grpSp>
        <p:nvGrpSpPr>
          <p:cNvPr id="100" name="Group 10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1" name="Picture 101"/>
          <p:cNvPicPr>
            <a:picLocks noChangeAspect="1"/>
          </p:cNvPicPr>
          <p:nvPr/>
        </p:nvPicPr>
        <p:blipFill rotWithShape="1">
          <a:blip r:embed="rId72"/>
          <a:stretch>
            <a:fillRect/>
          </a:stretch>
        </p:blipFill>
        <p:spPr>
          <a:xfrm>
            <a:off x="13106400" y="5715000"/>
            <a:ext cx="3263900" cy="635000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 rotWithShape="1">
          <a:blip r:embed="rId73"/>
          <a:stretch>
            <a:fillRect/>
          </a:stretch>
        </p:blipFill>
        <p:spPr>
          <a:xfrm>
            <a:off x="12903200" y="5562600"/>
            <a:ext cx="406400" cy="406400"/>
          </a:xfrm>
          <a:prstGeom prst="rect">
            <a:avLst/>
          </a:prstGeom>
        </p:spPr>
      </p:pic>
      <p:pic>
        <p:nvPicPr>
          <p:cNvPr id="103" name="Picture 103"/>
          <p:cNvPicPr>
            <a:picLocks noChangeAspect="1"/>
          </p:cNvPicPr>
          <p:nvPr/>
        </p:nvPicPr>
        <p:blipFill rotWithShape="1">
          <a:blip r:embed="rId74"/>
          <a:stretch>
            <a:fillRect/>
          </a:stretch>
        </p:blipFill>
        <p:spPr>
          <a:xfrm>
            <a:off x="11747500" y="5562600"/>
            <a:ext cx="4953000" cy="1028700"/>
          </a:xfrm>
          <a:prstGeom prst="rect">
            <a:avLst/>
          </a:prstGeom>
        </p:spPr>
      </p:pic>
      <p:grpSp>
        <p:nvGrpSpPr>
          <p:cNvPr id="104" name="Group 10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5" name="Picture 105"/>
          <p:cNvPicPr>
            <a:picLocks noChangeAspect="1"/>
          </p:cNvPicPr>
          <p:nvPr/>
        </p:nvPicPr>
        <p:blipFill rotWithShape="1">
          <a:blip r:embed="rId75"/>
          <a:stretch>
            <a:fillRect/>
          </a:stretch>
        </p:blipFill>
        <p:spPr>
          <a:xfrm>
            <a:off x="13093700" y="6451600"/>
            <a:ext cx="3263900" cy="635000"/>
          </a:xfrm>
          <a:prstGeom prst="rect">
            <a:avLst/>
          </a:prstGeom>
        </p:spPr>
      </p:pic>
      <p:pic>
        <p:nvPicPr>
          <p:cNvPr id="106" name="Picture 106"/>
          <p:cNvPicPr>
            <a:picLocks noChangeAspect="1"/>
          </p:cNvPicPr>
          <p:nvPr/>
        </p:nvPicPr>
        <p:blipFill rotWithShape="1">
          <a:blip r:embed="rId76"/>
          <a:stretch>
            <a:fillRect/>
          </a:stretch>
        </p:blipFill>
        <p:spPr>
          <a:xfrm>
            <a:off x="12890500" y="6299200"/>
            <a:ext cx="406400" cy="406400"/>
          </a:xfrm>
          <a:prstGeom prst="rect">
            <a:avLst/>
          </a:prstGeom>
        </p:spPr>
      </p:pic>
      <p:pic>
        <p:nvPicPr>
          <p:cNvPr id="107" name="Picture 107"/>
          <p:cNvPicPr>
            <a:picLocks noChangeAspect="1"/>
          </p:cNvPicPr>
          <p:nvPr/>
        </p:nvPicPr>
        <p:blipFill rotWithShape="1">
          <a:blip r:embed="rId77"/>
          <a:stretch>
            <a:fillRect/>
          </a:stretch>
        </p:blipFill>
        <p:spPr>
          <a:xfrm>
            <a:off x="11595100" y="6311900"/>
            <a:ext cx="5092700" cy="1028700"/>
          </a:xfrm>
          <a:prstGeom prst="rect">
            <a:avLst/>
          </a:prstGeom>
        </p:spPr>
      </p:pic>
      <p:grpSp>
        <p:nvGrpSpPr>
          <p:cNvPr id="108" name="Group 10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9" name="Picture 109"/>
          <p:cNvPicPr>
            <a:picLocks noChangeAspect="1"/>
          </p:cNvPicPr>
          <p:nvPr/>
        </p:nvPicPr>
        <p:blipFill rotWithShape="1">
          <a:blip r:embed="rId78"/>
          <a:stretch>
            <a:fillRect/>
          </a:stretch>
        </p:blipFill>
        <p:spPr>
          <a:xfrm>
            <a:off x="13106400" y="7213600"/>
            <a:ext cx="3263900" cy="635000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 rotWithShape="1">
          <a:blip r:embed="rId79"/>
          <a:stretch>
            <a:fillRect/>
          </a:stretch>
        </p:blipFill>
        <p:spPr>
          <a:xfrm>
            <a:off x="12903200" y="7073900"/>
            <a:ext cx="406400" cy="40640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 rotWithShape="1">
          <a:blip r:embed="rId80"/>
          <a:stretch>
            <a:fillRect/>
          </a:stretch>
        </p:blipFill>
        <p:spPr>
          <a:xfrm>
            <a:off x="11760200" y="7073900"/>
            <a:ext cx="4965700" cy="1028700"/>
          </a:xfrm>
          <a:prstGeom prst="rect">
            <a:avLst/>
          </a:prstGeom>
        </p:spPr>
      </p:pic>
      <p:grpSp>
        <p:nvGrpSpPr>
          <p:cNvPr id="112" name="Group 1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3" name="Picture 113"/>
          <p:cNvPicPr>
            <a:picLocks noChangeAspect="1"/>
          </p:cNvPicPr>
          <p:nvPr/>
        </p:nvPicPr>
        <p:blipFill rotWithShape="1">
          <a:blip r:embed="rId81"/>
          <a:stretch>
            <a:fillRect/>
          </a:stretch>
        </p:blipFill>
        <p:spPr>
          <a:xfrm>
            <a:off x="13119100" y="7950200"/>
            <a:ext cx="3263900" cy="635000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 rotWithShape="1">
          <a:blip r:embed="rId82"/>
          <a:stretch>
            <a:fillRect/>
          </a:stretch>
        </p:blipFill>
        <p:spPr>
          <a:xfrm>
            <a:off x="12903200" y="7810500"/>
            <a:ext cx="406400" cy="406400"/>
          </a:xfrm>
          <a:prstGeom prst="rect">
            <a:avLst/>
          </a:prstGeom>
        </p:spPr>
      </p:pic>
      <p:pic>
        <p:nvPicPr>
          <p:cNvPr id="115" name="Picture 115"/>
          <p:cNvPicPr>
            <a:picLocks noChangeAspect="1"/>
          </p:cNvPicPr>
          <p:nvPr/>
        </p:nvPicPr>
        <p:blipFill rotWithShape="1">
          <a:blip r:embed="rId83"/>
          <a:stretch>
            <a:fillRect/>
          </a:stretch>
        </p:blipFill>
        <p:spPr>
          <a:xfrm>
            <a:off x="11874500" y="7810500"/>
            <a:ext cx="4787900" cy="1028700"/>
          </a:xfrm>
          <a:prstGeom prst="rect">
            <a:avLst/>
          </a:prstGeom>
        </p:spPr>
      </p:pic>
      <p:grpSp>
        <p:nvGrpSpPr>
          <p:cNvPr id="116" name="Group 1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7" name="Picture 117"/>
          <p:cNvPicPr>
            <a:picLocks noChangeAspect="1"/>
          </p:cNvPicPr>
          <p:nvPr/>
        </p:nvPicPr>
        <p:blipFill rotWithShape="1">
          <a:blip r:embed="rId84"/>
          <a:stretch>
            <a:fillRect/>
          </a:stretch>
        </p:blipFill>
        <p:spPr>
          <a:xfrm>
            <a:off x="13119100" y="8712200"/>
            <a:ext cx="3263900" cy="635000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 rotWithShape="1">
          <a:blip r:embed="rId85"/>
          <a:stretch>
            <a:fillRect/>
          </a:stretch>
        </p:blipFill>
        <p:spPr>
          <a:xfrm>
            <a:off x="12915900" y="8572500"/>
            <a:ext cx="406400" cy="406400"/>
          </a:xfrm>
          <a:prstGeom prst="rect">
            <a:avLst/>
          </a:prstGeom>
        </p:spPr>
      </p:pic>
      <p:pic>
        <p:nvPicPr>
          <p:cNvPr id="119" name="Picture 119"/>
          <p:cNvPicPr>
            <a:picLocks noChangeAspect="1"/>
          </p:cNvPicPr>
          <p:nvPr/>
        </p:nvPicPr>
        <p:blipFill rotWithShape="1">
          <a:blip r:embed="rId86"/>
          <a:stretch>
            <a:fillRect/>
          </a:stretch>
        </p:blipFill>
        <p:spPr>
          <a:xfrm>
            <a:off x="12484100" y="8585200"/>
            <a:ext cx="4254500" cy="110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7353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5842000" cy="152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901700"/>
            <a:ext cx="29972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0300" y="1130300"/>
            <a:ext cx="16002000" cy="784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5842000" cy="152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206500"/>
            <a:ext cx="16002000" cy="786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5842000" cy="152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600" y="901700"/>
            <a:ext cx="3987800" cy="660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1320800"/>
            <a:ext cx="16040100" cy="4368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5867400"/>
            <a:ext cx="16040100" cy="1917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7962900"/>
            <a:ext cx="16040100" cy="217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28700" y="127000"/>
            <a:ext cx="5842000" cy="152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647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2336800"/>
            <a:ext cx="16040100" cy="685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3378200"/>
            <a:ext cx="16040100" cy="685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4419600"/>
            <a:ext cx="16040100" cy="723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5486400"/>
            <a:ext cx="16040100" cy="7239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4900" y="6565900"/>
            <a:ext cx="16040100" cy="723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04900" y="7645400"/>
            <a:ext cx="16040100" cy="457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04900" y="8470900"/>
            <a:ext cx="16040100" cy="482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04900" y="9309100"/>
            <a:ext cx="16040100" cy="48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28700" y="127000"/>
            <a:ext cx="5842000" cy="15240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575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127000"/>
            <a:ext cx="6070600" cy="990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901700"/>
            <a:ext cx="31242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803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127000"/>
            <a:ext cx="6070600" cy="990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600" y="901700"/>
            <a:ext cx="3987800" cy="660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1358900"/>
            <a:ext cx="16040100" cy="1181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2794000"/>
            <a:ext cx="16027400" cy="939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3975100"/>
            <a:ext cx="16040100" cy="2057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6286500"/>
            <a:ext cx="16027400" cy="97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4900" y="7505700"/>
            <a:ext cx="16027400" cy="73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04900" y="8496300"/>
            <a:ext cx="16040100" cy="1701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16000" y="127000"/>
            <a:ext cx="607060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697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127000"/>
            <a:ext cx="6667500" cy="990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901700"/>
            <a:ext cx="35306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709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127000"/>
            <a:ext cx="6667500" cy="990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0600" y="88900"/>
            <a:ext cx="2959100" cy="990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064000" y="2489200"/>
            <a:ext cx="4762500" cy="748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61500" y="2489200"/>
            <a:ext cx="4762500" cy="7480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414000" y="292100"/>
            <a:ext cx="3048000" cy="3810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087100" y="1143000"/>
            <a:ext cx="1524000" cy="190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016500" y="292100"/>
            <a:ext cx="3048000" cy="381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676900" y="1143000"/>
            <a:ext cx="1524000" cy="1905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914900" y="3390900"/>
            <a:ext cx="32639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711700" y="3251200"/>
            <a:ext cx="4064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454400" y="3238500"/>
            <a:ext cx="5080000" cy="1054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902200" y="4127500"/>
            <a:ext cx="32639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699000" y="3987800"/>
            <a:ext cx="4064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568700" y="3987800"/>
            <a:ext cx="4927600" cy="1092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914900" y="4889500"/>
            <a:ext cx="3263900" cy="635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4711700" y="4749800"/>
            <a:ext cx="406400" cy="406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3771900" y="4762500"/>
            <a:ext cx="4762500" cy="10287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4914900" y="5664200"/>
            <a:ext cx="3263900" cy="635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4699000" y="5524500"/>
            <a:ext cx="406400" cy="406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3543300" y="5524500"/>
            <a:ext cx="4953000" cy="10287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4902200" y="6400800"/>
            <a:ext cx="3263900" cy="635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4699000" y="6261100"/>
            <a:ext cx="406400" cy="406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3390900" y="6261100"/>
            <a:ext cx="5092700" cy="10287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4914900" y="7175500"/>
            <a:ext cx="3263900" cy="635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4699000" y="7023100"/>
            <a:ext cx="406400" cy="406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3556000" y="7023100"/>
            <a:ext cx="4965700" cy="10541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4914900" y="7912100"/>
            <a:ext cx="3263900" cy="6350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4711700" y="7772400"/>
            <a:ext cx="406400" cy="406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3670300" y="7772400"/>
            <a:ext cx="4787900" cy="10287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4927600" y="8674100"/>
            <a:ext cx="3263900" cy="635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4724400" y="8534400"/>
            <a:ext cx="406400" cy="406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4279900" y="8547100"/>
            <a:ext cx="4254500" cy="11049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50" name="Group 5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0312400" y="3390900"/>
            <a:ext cx="3263900" cy="6350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10109200" y="3251200"/>
            <a:ext cx="406400" cy="406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8851900" y="3238500"/>
            <a:ext cx="5080000" cy="10541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10312400" y="4127500"/>
            <a:ext cx="3263900" cy="6350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0096500" y="3987800"/>
            <a:ext cx="406400" cy="4064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8966200" y="3987800"/>
            <a:ext cx="4927600" cy="10922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0312400" y="4889500"/>
            <a:ext cx="3263900" cy="6350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10109200" y="4749800"/>
            <a:ext cx="406400" cy="4064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 rotWithShape="1">
          <a:blip r:embed="rId44"/>
          <a:stretch>
            <a:fillRect/>
          </a:stretch>
        </p:blipFill>
        <p:spPr>
          <a:xfrm>
            <a:off x="9169400" y="4762500"/>
            <a:ext cx="4762500" cy="10287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 rotWithShape="1">
          <a:blip r:embed="rId45"/>
          <a:stretch>
            <a:fillRect/>
          </a:stretch>
        </p:blipFill>
        <p:spPr>
          <a:xfrm>
            <a:off x="10312400" y="5664200"/>
            <a:ext cx="3263900" cy="6350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 rotWithShape="1">
          <a:blip r:embed="rId46"/>
          <a:stretch>
            <a:fillRect/>
          </a:stretch>
        </p:blipFill>
        <p:spPr>
          <a:xfrm>
            <a:off x="10109200" y="5524500"/>
            <a:ext cx="406400" cy="4064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 rotWithShape="1">
          <a:blip r:embed="rId47"/>
          <a:stretch>
            <a:fillRect/>
          </a:stretch>
        </p:blipFill>
        <p:spPr>
          <a:xfrm>
            <a:off x="8940800" y="5524500"/>
            <a:ext cx="4953000" cy="1028700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 rotWithShape="1">
          <a:blip r:embed="rId48"/>
          <a:stretch>
            <a:fillRect/>
          </a:stretch>
        </p:blipFill>
        <p:spPr>
          <a:xfrm>
            <a:off x="10299700" y="6400800"/>
            <a:ext cx="3263900" cy="6350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 rotWithShape="1">
          <a:blip r:embed="rId49"/>
          <a:stretch>
            <a:fillRect/>
          </a:stretch>
        </p:blipFill>
        <p:spPr>
          <a:xfrm>
            <a:off x="10096500" y="6261100"/>
            <a:ext cx="406400" cy="4064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 rotWithShape="1">
          <a:blip r:embed="rId50"/>
          <a:stretch>
            <a:fillRect/>
          </a:stretch>
        </p:blipFill>
        <p:spPr>
          <a:xfrm>
            <a:off x="8801100" y="6261100"/>
            <a:ext cx="5092700" cy="1028700"/>
          </a:xfrm>
          <a:prstGeom prst="rect">
            <a:avLst/>
          </a:prstGeom>
        </p:spPr>
      </p:pic>
      <p:grpSp>
        <p:nvGrpSpPr>
          <p:cNvPr id="70" name="Group 7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 rotWithShape="1">
          <a:blip r:embed="rId51"/>
          <a:stretch>
            <a:fillRect/>
          </a:stretch>
        </p:blipFill>
        <p:spPr>
          <a:xfrm>
            <a:off x="10312400" y="7175500"/>
            <a:ext cx="3263900" cy="6350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 rotWithShape="1">
          <a:blip r:embed="rId52"/>
          <a:stretch>
            <a:fillRect/>
          </a:stretch>
        </p:blipFill>
        <p:spPr>
          <a:xfrm>
            <a:off x="10109200" y="7023100"/>
            <a:ext cx="406400" cy="4064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 rotWithShape="1">
          <a:blip r:embed="rId53"/>
          <a:stretch>
            <a:fillRect/>
          </a:stretch>
        </p:blipFill>
        <p:spPr>
          <a:xfrm>
            <a:off x="8966200" y="7023100"/>
            <a:ext cx="4965700" cy="1054100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 rotWithShape="1">
          <a:blip r:embed="rId54"/>
          <a:stretch>
            <a:fillRect/>
          </a:stretch>
        </p:blipFill>
        <p:spPr>
          <a:xfrm>
            <a:off x="10312400" y="7912100"/>
            <a:ext cx="3263900" cy="6350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 rotWithShape="1">
          <a:blip r:embed="rId55"/>
          <a:stretch>
            <a:fillRect/>
          </a:stretch>
        </p:blipFill>
        <p:spPr>
          <a:xfrm>
            <a:off x="10109200" y="7772400"/>
            <a:ext cx="406400" cy="4064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 rotWithShape="1">
          <a:blip r:embed="rId56"/>
          <a:stretch>
            <a:fillRect/>
          </a:stretch>
        </p:blipFill>
        <p:spPr>
          <a:xfrm>
            <a:off x="9080500" y="7772400"/>
            <a:ext cx="4787900" cy="1028700"/>
          </a:xfrm>
          <a:prstGeom prst="rect">
            <a:avLst/>
          </a:prstGeom>
        </p:spPr>
      </p:pic>
      <p:grpSp>
        <p:nvGrpSpPr>
          <p:cNvPr id="78" name="Group 7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9" name="Picture 79"/>
          <p:cNvPicPr>
            <a:picLocks noChangeAspect="1"/>
          </p:cNvPicPr>
          <p:nvPr/>
        </p:nvPicPr>
        <p:blipFill rotWithShape="1">
          <a:blip r:embed="rId57"/>
          <a:stretch>
            <a:fillRect/>
          </a:stretch>
        </p:blipFill>
        <p:spPr>
          <a:xfrm>
            <a:off x="10325100" y="8674100"/>
            <a:ext cx="3263900" cy="6350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 rotWithShape="1">
          <a:blip r:embed="rId58"/>
          <a:stretch>
            <a:fillRect/>
          </a:stretch>
        </p:blipFill>
        <p:spPr>
          <a:xfrm>
            <a:off x="10121900" y="8534400"/>
            <a:ext cx="406400" cy="4064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 rotWithShape="1">
          <a:blip r:embed="rId59"/>
          <a:stretch>
            <a:fillRect/>
          </a:stretch>
        </p:blipFill>
        <p:spPr>
          <a:xfrm>
            <a:off x="9690100" y="8547100"/>
            <a:ext cx="42545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631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127000"/>
            <a:ext cx="6667500" cy="990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600" y="901700"/>
            <a:ext cx="3987800" cy="660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1333500"/>
            <a:ext cx="16040100" cy="2171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3797300"/>
            <a:ext cx="16040100" cy="1460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5537200"/>
            <a:ext cx="16040100" cy="762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6578600"/>
            <a:ext cx="16040100" cy="1701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4900" y="8559800"/>
            <a:ext cx="160401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6000" y="127000"/>
            <a:ext cx="6667500" cy="990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2159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3708400"/>
            <a:ext cx="16040100" cy="1193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5118100"/>
            <a:ext cx="16040100" cy="774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6096000"/>
            <a:ext cx="16040100" cy="495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6807200"/>
            <a:ext cx="16040100" cy="762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4900" y="7772400"/>
            <a:ext cx="16040100" cy="762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04900" y="8750300"/>
            <a:ext cx="16040100" cy="77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16000" y="127000"/>
            <a:ext cx="6667500" cy="990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2200" y="1333500"/>
            <a:ext cx="16052800" cy="1104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2200" y="2870200"/>
            <a:ext cx="16052800" cy="965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2200" y="4686300"/>
            <a:ext cx="16052800" cy="195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8700" y="127000"/>
            <a:ext cx="6743700" cy="1524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77900" y="4241800"/>
            <a:ext cx="3987800" cy="660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90600" y="901700"/>
            <a:ext cx="36195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723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2374900"/>
            <a:ext cx="16040100" cy="623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700" y="127000"/>
            <a:ext cx="6019800" cy="1524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0600" y="901700"/>
            <a:ext cx="31115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71600"/>
            <a:ext cx="16002000" cy="3124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4876800"/>
            <a:ext cx="16040100" cy="1435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28700" y="127000"/>
            <a:ext cx="60198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0600" y="901700"/>
            <a:ext cx="39878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0600" y="901700"/>
            <a:ext cx="3124200" cy="660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1320800"/>
            <a:ext cx="16002000" cy="3086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4533900"/>
            <a:ext cx="16040100" cy="547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8700" y="127000"/>
            <a:ext cx="6045200" cy="1524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279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6045200" cy="152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40100" cy="2908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4635500"/>
            <a:ext cx="16040100" cy="508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79500" y="5524500"/>
            <a:ext cx="16065500" cy="73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8700" y="127000"/>
            <a:ext cx="6045200" cy="1524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0600" y="901700"/>
            <a:ext cx="39878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473200"/>
            <a:ext cx="16014700" cy="669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5676900" cy="152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0600" y="901700"/>
            <a:ext cx="28702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43100" y="863600"/>
            <a:ext cx="14389100" cy="863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4200" y="2768600"/>
            <a:ext cx="18326100" cy="6134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71600"/>
            <a:ext cx="16040100" cy="814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700" y="127000"/>
            <a:ext cx="5676900" cy="1524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02000" cy="1676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3454400"/>
            <a:ext cx="16002000" cy="787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4673600"/>
            <a:ext cx="16040100" cy="1676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6794500"/>
            <a:ext cx="16002000" cy="457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7696200"/>
            <a:ext cx="160401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28700" y="127000"/>
            <a:ext cx="5676900" cy="1524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  <p:pic>
        <p:nvPicPr>
          <p:cNvPr id="19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90600" y="901700"/>
            <a:ext cx="3987800" cy="66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1333500"/>
            <a:ext cx="16002000" cy="1676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04900" y="3352800"/>
            <a:ext cx="16002000" cy="622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04900" y="4318000"/>
            <a:ext cx="16002000" cy="736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4900" y="5397500"/>
            <a:ext cx="16052800" cy="1651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4900" y="7391400"/>
            <a:ext cx="16014700" cy="482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04900" y="8216900"/>
            <a:ext cx="16002000" cy="49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8700" y="127000"/>
            <a:ext cx="5676900" cy="1524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048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05100" y="863600"/>
            <a:ext cx="12865100" cy="857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771900" y="2832100"/>
            <a:ext cx="23139400" cy="5994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9900" y="838200"/>
            <a:ext cx="14808200" cy="861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" y="3594100"/>
            <a:ext cx="18122900" cy="3606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7600" y="1066800"/>
            <a:ext cx="16027400" cy="5448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14500" y="1066800"/>
            <a:ext cx="2692400" cy="825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17400" y="1104900"/>
            <a:ext cx="22987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1066800"/>
            <a:ext cx="34163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0" y="1282700"/>
            <a:ext cx="64516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" y="7353300"/>
            <a:ext cx="3390900" cy="698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23000" y="7353300"/>
            <a:ext cx="49403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854200" y="6819900"/>
            <a:ext cx="1460500" cy="876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6997700"/>
            <a:ext cx="355600" cy="35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" y="6819900"/>
            <a:ext cx="762000" cy="825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" y="9271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" y="749300"/>
            <a:ext cx="762000" cy="8255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72000" y="10287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470400" y="850900"/>
            <a:ext cx="723900" cy="825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569700" y="7353300"/>
            <a:ext cx="5384800" cy="69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039600" y="6832600"/>
            <a:ext cx="4394200" cy="876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0" y="69977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95100" y="6819900"/>
            <a:ext cx="685800" cy="825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261100" y="8547100"/>
            <a:ext cx="4470400" cy="1320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756400" y="7950200"/>
            <a:ext cx="1549400" cy="939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37300" y="81788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248400" y="8013700"/>
            <a:ext cx="685800" cy="825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705600" y="6819900"/>
            <a:ext cx="4572000" cy="8763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337300" y="6997700"/>
            <a:ext cx="355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248400" y="6819900"/>
            <a:ext cx="723900" cy="825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41400" y="127000"/>
            <a:ext cx="5842000" cy="990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864100" y="1752600"/>
            <a:ext cx="6159500" cy="16891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37100" y="1676400"/>
            <a:ext cx="355600" cy="355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4660900" y="1498600"/>
            <a:ext cx="685800" cy="825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85900" y="8547100"/>
            <a:ext cx="4241800" cy="1320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879600" y="7950200"/>
            <a:ext cx="1270000" cy="927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0500" y="8178800"/>
            <a:ext cx="355600" cy="355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58900" y="8026400"/>
            <a:ext cx="698500" cy="825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17600" y="3695700"/>
            <a:ext cx="16027400" cy="29083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0600" y="3441700"/>
            <a:ext cx="355600" cy="355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01700" y="3276600"/>
            <a:ext cx="736600" cy="825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103100" y="7950200"/>
            <a:ext cx="2057400" cy="965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0" y="8178800"/>
            <a:ext cx="355600" cy="355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582400" y="8026400"/>
            <a:ext cx="736600" cy="8255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5798800" y="1168400"/>
            <a:ext cx="1079500" cy="5969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748000" y="1066800"/>
            <a:ext cx="355600" cy="3556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5671800" y="889000"/>
            <a:ext cx="685800" cy="8382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681200" y="1193800"/>
            <a:ext cx="1066800" cy="5588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541500" y="1066800"/>
            <a:ext cx="355600" cy="3556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4452600" y="889000"/>
            <a:ext cx="6985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57300" y="2044700"/>
            <a:ext cx="15938500" cy="502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032000"/>
            <a:ext cx="16078200" cy="513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7975600"/>
            <a:ext cx="52324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8300" y="7454900"/>
            <a:ext cx="1778000" cy="93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7670800"/>
            <a:ext cx="3556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" y="7493000"/>
            <a:ext cx="596900" cy="812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18542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0600" y="1689100"/>
            <a:ext cx="723900" cy="812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6000" y="127000"/>
            <a:ext cx="4927600" cy="9906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6500" y="1638300"/>
            <a:ext cx="15938500" cy="5473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" y="1638300"/>
            <a:ext cx="16014700" cy="552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7988300"/>
            <a:ext cx="57023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5600" y="7454900"/>
            <a:ext cx="17653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" y="7670800"/>
            <a:ext cx="3556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6500" y="7493000"/>
            <a:ext cx="596900" cy="812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14605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1282700"/>
            <a:ext cx="723900" cy="812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6000" y="127000"/>
            <a:ext cx="4927600" cy="9906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2400300"/>
            <a:ext cx="16002000" cy="454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2336800"/>
            <a:ext cx="16103600" cy="468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2159000"/>
            <a:ext cx="3556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00" y="2006600"/>
            <a:ext cx="825500" cy="812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1700" y="7975600"/>
            <a:ext cx="5473700" cy="698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5100" y="7442200"/>
            <a:ext cx="2349500" cy="939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3835400"/>
            <a:ext cx="2133600" cy="2032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924300" y="3835400"/>
            <a:ext cx="2133600" cy="2032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89700" y="3822700"/>
            <a:ext cx="2146300" cy="2044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83700" y="3860800"/>
            <a:ext cx="2133600" cy="2032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899900" y="3860800"/>
            <a:ext cx="2133600" cy="2032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541500" y="3860800"/>
            <a:ext cx="2146300" cy="2044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6000" y="127000"/>
            <a:ext cx="4927600" cy="990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" y="76708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" y="7518400"/>
            <a:ext cx="825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1100" y="1206500"/>
            <a:ext cx="15976600" cy="439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1181100"/>
            <a:ext cx="16052800" cy="450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8204200"/>
            <a:ext cx="6413500" cy="1003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7670800"/>
            <a:ext cx="2057400" cy="939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1100" y="7886700"/>
            <a:ext cx="3556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7721600"/>
            <a:ext cx="749300" cy="812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" y="10287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" y="863600"/>
            <a:ext cx="736600" cy="812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92600" y="5905500"/>
            <a:ext cx="9740900" cy="176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191000" y="5880100"/>
            <a:ext cx="9918700" cy="181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16000" y="127000"/>
            <a:ext cx="4927600" cy="990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534400" y="8204200"/>
            <a:ext cx="5740400" cy="1003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67800" y="7658100"/>
            <a:ext cx="1765300" cy="965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48700" y="78867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72500" y="7721600"/>
            <a:ext cx="749300" cy="812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25900" y="57277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949700" y="5562600"/>
            <a:ext cx="7493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3300" y="990600"/>
            <a:ext cx="8737600" cy="3175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4100" y="3619500"/>
            <a:ext cx="5130800" cy="557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4100" y="3619500"/>
            <a:ext cx="5181600" cy="557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100" y="2692400"/>
            <a:ext cx="5181600" cy="927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05000" y="2717800"/>
            <a:ext cx="3784600" cy="113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63600" y="4254500"/>
            <a:ext cx="5651500" cy="412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8700" y="127000"/>
            <a:ext cx="3594100" cy="152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553200" y="2692400"/>
            <a:ext cx="5181600" cy="650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553200" y="2692400"/>
            <a:ext cx="5181600" cy="927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378700" y="2717800"/>
            <a:ext cx="3683000" cy="1130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553200" y="3619500"/>
            <a:ext cx="5181600" cy="5575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210300" y="4254500"/>
            <a:ext cx="5791200" cy="3721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052300" y="2692400"/>
            <a:ext cx="5181600" cy="6502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052300" y="2692400"/>
            <a:ext cx="5181600" cy="927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2052300" y="3619500"/>
            <a:ext cx="5181600" cy="5575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3360400" y="2717800"/>
            <a:ext cx="2755900" cy="1130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1798300" y="4254500"/>
            <a:ext cx="5715000" cy="3721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5" name="Group 2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498600"/>
            <a:ext cx="7302500" cy="6870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4102100"/>
            <a:ext cx="5816600" cy="78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67800" y="2743200"/>
            <a:ext cx="6540500" cy="100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29700" y="4025900"/>
            <a:ext cx="6464300" cy="100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37700" y="2171700"/>
            <a:ext cx="1257300" cy="92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24257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42400" y="2247900"/>
            <a:ext cx="7620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36830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55100" y="3505200"/>
            <a:ext cx="7239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99600" y="3429000"/>
            <a:ext cx="1651000" cy="927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67800" y="5283200"/>
            <a:ext cx="7073900" cy="162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4927600"/>
            <a:ext cx="3556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55100" y="4749800"/>
            <a:ext cx="6858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37700" y="4673600"/>
            <a:ext cx="1270000" cy="914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42400" y="6819900"/>
            <a:ext cx="4089400" cy="698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44000" y="6477000"/>
            <a:ext cx="355600" cy="35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55100" y="6311900"/>
            <a:ext cx="698500" cy="82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25000" y="6223000"/>
            <a:ext cx="1549400" cy="927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029700" y="7759700"/>
            <a:ext cx="4559300" cy="69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56700" y="74168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067800" y="7251700"/>
            <a:ext cx="685800" cy="825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12300" y="7188200"/>
            <a:ext cx="2133600" cy="927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16000" y="127000"/>
            <a:ext cx="3632200" cy="9906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9116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1400" y="3733800"/>
            <a:ext cx="762000" cy="825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0800" y="5041900"/>
            <a:ext cx="5816600" cy="7874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4889500"/>
            <a:ext cx="355600" cy="355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54100" y="4711700"/>
            <a:ext cx="723900" cy="825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730500" y="6273800"/>
            <a:ext cx="4254500" cy="7874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78100" y="6121400"/>
            <a:ext cx="355600" cy="355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501900" y="5943600"/>
            <a:ext cx="685800" cy="825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755900" y="6985000"/>
            <a:ext cx="2108200" cy="7874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78100" y="6832600"/>
            <a:ext cx="355600" cy="355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2501900" y="6654800"/>
            <a:ext cx="698500" cy="825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889500" y="6985000"/>
            <a:ext cx="2108200" cy="7874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11700" y="6832600"/>
            <a:ext cx="355600" cy="355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4622800" y="6654800"/>
            <a:ext cx="685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219200"/>
            <a:ext cx="6375400" cy="8801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" y="2565400"/>
            <a:ext cx="54356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97900" y="2692400"/>
            <a:ext cx="6223000" cy="132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97900" y="4292600"/>
            <a:ext cx="35814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29700" y="2197100"/>
            <a:ext cx="2654300" cy="87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61400" y="23876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47100" y="2247900"/>
            <a:ext cx="762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61400" y="3949700"/>
            <a:ext cx="3556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59800" y="3797300"/>
            <a:ext cx="7239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17000" y="3721100"/>
            <a:ext cx="1028700" cy="927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97900" y="5613400"/>
            <a:ext cx="6146800" cy="1003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61400" y="5270500"/>
            <a:ext cx="355600" cy="355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572500" y="5130800"/>
            <a:ext cx="685800" cy="82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04300" y="5080000"/>
            <a:ext cx="3568700" cy="876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97900" y="6985000"/>
            <a:ext cx="6807200" cy="1016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61400" y="66548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572500" y="6502400"/>
            <a:ext cx="698500" cy="825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17000" y="6413500"/>
            <a:ext cx="1333500" cy="927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97900" y="8229600"/>
            <a:ext cx="5676900" cy="698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61400" y="78867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572500" y="7734300"/>
            <a:ext cx="685800" cy="82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029700" y="7658100"/>
            <a:ext cx="1308100" cy="927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23622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2184400"/>
            <a:ext cx="762000" cy="825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16000" y="127000"/>
            <a:ext cx="4000500" cy="990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76400" y="3162300"/>
            <a:ext cx="5473700" cy="4445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2971800"/>
            <a:ext cx="355600" cy="355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09700" y="2794000"/>
            <a:ext cx="723900" cy="825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71600" y="3784600"/>
            <a:ext cx="5842000" cy="11303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" y="3581400"/>
            <a:ext cx="355600" cy="355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30300" y="3403600"/>
            <a:ext cx="685800" cy="825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76400" y="5041900"/>
            <a:ext cx="5473700" cy="4445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4838700"/>
            <a:ext cx="355600" cy="355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22400" y="4660900"/>
            <a:ext cx="698500" cy="825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76400" y="5664200"/>
            <a:ext cx="5473700" cy="4445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5461000"/>
            <a:ext cx="355600" cy="355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35100" y="5283200"/>
            <a:ext cx="6858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219200"/>
            <a:ext cx="6375400" cy="8801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127000"/>
            <a:ext cx="4000500" cy="990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5600" y="6299200"/>
            <a:ext cx="3327400" cy="44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61087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8900" y="5956300"/>
            <a:ext cx="7366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51800" y="3949700"/>
            <a:ext cx="4064000" cy="698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02600" y="3606800"/>
            <a:ext cx="355600" cy="35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02600" y="3454400"/>
            <a:ext cx="5969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432800" y="3365500"/>
            <a:ext cx="1574800" cy="92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64500" y="4851400"/>
            <a:ext cx="4711700" cy="1016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15300" y="45466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02600" y="4381500"/>
            <a:ext cx="5969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32800" y="4292600"/>
            <a:ext cx="977900" cy="927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064500" y="6184900"/>
            <a:ext cx="7048500" cy="1003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15300" y="5842000"/>
            <a:ext cx="355600" cy="355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026400" y="5689600"/>
            <a:ext cx="7239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432800" y="5575300"/>
            <a:ext cx="2286000" cy="939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039100" y="2679700"/>
            <a:ext cx="4241800" cy="1003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89900" y="2336800"/>
            <a:ext cx="3556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001000" y="2184400"/>
            <a:ext cx="736600" cy="825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432800" y="2082800"/>
            <a:ext cx="1562100" cy="927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" y="6934200"/>
            <a:ext cx="3327400" cy="444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6731000"/>
            <a:ext cx="3556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71600" y="6591300"/>
            <a:ext cx="723900" cy="825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5600" y="7569200"/>
            <a:ext cx="3327400" cy="444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7378700"/>
            <a:ext cx="355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58900" y="7226300"/>
            <a:ext cx="723900" cy="825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25600" y="8089900"/>
            <a:ext cx="5626100" cy="1231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7886700"/>
            <a:ext cx="355600" cy="355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58900" y="7747000"/>
            <a:ext cx="723900" cy="825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2730500" y="9474200"/>
            <a:ext cx="1600200" cy="5334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330700" y="9474200"/>
            <a:ext cx="1612900" cy="533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90800" y="9398000"/>
            <a:ext cx="355600" cy="355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2527300" y="9245600"/>
            <a:ext cx="736600" cy="825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52900" y="9385300"/>
            <a:ext cx="355600" cy="355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4076700" y="9232900"/>
            <a:ext cx="736600" cy="825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8051800" y="7404100"/>
            <a:ext cx="6896100" cy="7112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02600" y="7112000"/>
            <a:ext cx="355600" cy="355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8026400" y="6959600"/>
            <a:ext cx="749300" cy="825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8432800" y="6845300"/>
            <a:ext cx="1549400" cy="952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8039100" y="8458200"/>
            <a:ext cx="6946900" cy="711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89900" y="8128000"/>
            <a:ext cx="355600" cy="355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13700" y="7975600"/>
            <a:ext cx="749300" cy="825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8432800" y="7975600"/>
            <a:ext cx="19177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2679700"/>
            <a:ext cx="7467600" cy="4927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7200" y="5384800"/>
            <a:ext cx="5994400" cy="660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9900" y="4686300"/>
            <a:ext cx="5981700" cy="66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9400" y="45085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5100" y="4330700"/>
            <a:ext cx="7620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96400" y="4292600"/>
            <a:ext cx="6032500" cy="1016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34500" y="5600700"/>
            <a:ext cx="6248400" cy="162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40900" y="3759200"/>
            <a:ext cx="1028700" cy="927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47200" y="3987800"/>
            <a:ext cx="355600" cy="35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45600" y="3835400"/>
            <a:ext cx="762000" cy="825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47200" y="52451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58300" y="5092700"/>
            <a:ext cx="723900" cy="825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40900" y="5016500"/>
            <a:ext cx="1574800" cy="927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9400" y="51435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7800" y="4965700"/>
            <a:ext cx="723900" cy="82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6000" y="127000"/>
            <a:ext cx="4940300" cy="990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2832100"/>
            <a:ext cx="8445500" cy="2095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127000"/>
            <a:ext cx="52959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25100" y="2921000"/>
            <a:ext cx="5473700" cy="69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69600" y="2451100"/>
            <a:ext cx="1968500" cy="8763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39400" y="2628900"/>
            <a:ext cx="3556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50500" y="2451100"/>
            <a:ext cx="723900" cy="838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25100" y="3886200"/>
            <a:ext cx="4635500" cy="6985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795000" y="3416300"/>
            <a:ext cx="2222500" cy="863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39400" y="35814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50500" y="3403600"/>
            <a:ext cx="685800" cy="8382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325100" y="4838700"/>
            <a:ext cx="5092700" cy="698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95000" y="4305300"/>
            <a:ext cx="1574800" cy="927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39400" y="45466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350500" y="4368800"/>
            <a:ext cx="698500" cy="838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0000" y="3149600"/>
            <a:ext cx="3403600" cy="685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04900" y="2832100"/>
            <a:ext cx="8445500" cy="20955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3800" y="29337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4900" y="2755900"/>
            <a:ext cx="723900" cy="838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270500" y="3111500"/>
            <a:ext cx="1905000" cy="8890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43500" y="3009900"/>
            <a:ext cx="355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067300" y="2819400"/>
            <a:ext cx="685800" cy="838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15200" y="3124200"/>
            <a:ext cx="1968500" cy="9144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75500" y="2971800"/>
            <a:ext cx="3556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086600" y="2781300"/>
            <a:ext cx="698500" cy="838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171700" y="4038600"/>
            <a:ext cx="1600200" cy="7366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92200" y="7391400"/>
            <a:ext cx="8458200" cy="1447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93900" y="3924300"/>
            <a:ext cx="355600" cy="355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905000" y="3733800"/>
            <a:ext cx="685800" cy="8382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325100" y="5842000"/>
            <a:ext cx="3619500" cy="6985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782300" y="5308600"/>
            <a:ext cx="1879600" cy="9525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39400" y="5549900"/>
            <a:ext cx="355600" cy="3556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350500" y="5372100"/>
            <a:ext cx="685800" cy="8382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00" y="2578100"/>
            <a:ext cx="355600" cy="3556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825500" y="2400300"/>
            <a:ext cx="762000" cy="8382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41400" y="7391400"/>
            <a:ext cx="8509000" cy="14478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7100" y="7213600"/>
            <a:ext cx="355600" cy="3556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38200" y="7035800"/>
            <a:ext cx="736600" cy="838200"/>
          </a:xfrm>
          <a:prstGeom prst="rect">
            <a:avLst/>
          </a:prstGeom>
        </p:spPr>
      </p:pic>
      <p:grpSp>
        <p:nvGrpSpPr>
          <p:cNvPr name="Group 64" id="6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5" id="6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782300" y="1701800"/>
            <a:ext cx="3302000" cy="876300"/>
          </a:xfrm>
          <a:prstGeom prst="rect">
            <a:avLst/>
          </a:prstGeom>
        </p:spPr>
      </p:pic>
      <p:grpSp>
        <p:nvGrpSpPr>
          <p:cNvPr name="Group 66" id="6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7" id="6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39400" y="1879600"/>
            <a:ext cx="355600" cy="3556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337800" y="1701800"/>
            <a:ext cx="762000" cy="8382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4864100" y="7620000"/>
            <a:ext cx="2146300" cy="1041400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24400" y="7493000"/>
            <a:ext cx="355600" cy="3556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4622800" y="7315200"/>
            <a:ext cx="723900" cy="8382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820400" y="7226300"/>
            <a:ext cx="2895600" cy="1270000"/>
          </a:xfrm>
          <a:prstGeom prst="rect">
            <a:avLst/>
          </a:prstGeom>
        </p:spPr>
      </p:pic>
      <p:grpSp>
        <p:nvGrpSpPr>
          <p:cNvPr name="Group 75" id="7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6" id="7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64800" y="7378700"/>
            <a:ext cx="355600" cy="3556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363200" y="7188200"/>
            <a:ext cx="736600" cy="838200"/>
          </a:xfrm>
          <a:prstGeom prst="rect">
            <a:avLst/>
          </a:prstGeom>
        </p:spPr>
      </p:pic>
      <p:grpSp>
        <p:nvGrpSpPr>
          <p:cNvPr name="Group 78" id="7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9" id="7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337800" y="8382000"/>
            <a:ext cx="3860800" cy="698500"/>
          </a:xfrm>
          <a:prstGeom prst="rect">
            <a:avLst/>
          </a:prstGeom>
        </p:spPr>
      </p:pic>
      <p:grpSp>
        <p:nvGrpSpPr>
          <p:cNvPr name="Group 80" id="8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1" id="81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0807700" y="7937500"/>
            <a:ext cx="2222500" cy="1270000"/>
          </a:xfrm>
          <a:prstGeom prst="rect">
            <a:avLst/>
          </a:prstGeom>
        </p:spPr>
      </p:pic>
      <p:grpSp>
        <p:nvGrpSpPr>
          <p:cNvPr name="Group 82" id="8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3" id="8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8089900"/>
            <a:ext cx="355600" cy="3556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350500" y="7899400"/>
            <a:ext cx="7239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1790700"/>
            <a:ext cx="10807700" cy="6845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01800" y="4445000"/>
            <a:ext cx="1092200" cy="927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42672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4089400"/>
            <a:ext cx="762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127000"/>
            <a:ext cx="44704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849100" y="2349500"/>
            <a:ext cx="3276600" cy="876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18900" y="25146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17300" y="2336800"/>
            <a:ext cx="762000" cy="838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04600" y="4406900"/>
            <a:ext cx="7061200" cy="1003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74500" y="3937000"/>
            <a:ext cx="1663700" cy="876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18900" y="41148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30000" y="3937000"/>
            <a:ext cx="723900" cy="82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04600" y="2908300"/>
            <a:ext cx="6248400" cy="130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442700" y="5689600"/>
            <a:ext cx="6883400" cy="1320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74500" y="5207000"/>
            <a:ext cx="2628900" cy="8763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18900" y="53721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442700" y="5194300"/>
            <a:ext cx="685800" cy="825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442700" y="6921500"/>
            <a:ext cx="6769100" cy="162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61800" y="6438900"/>
            <a:ext cx="2336800" cy="863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18900" y="66040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442700" y="6426200"/>
            <a:ext cx="698500" cy="838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165600" y="1790700"/>
            <a:ext cx="7175500" cy="16002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87800" y="1651000"/>
            <a:ext cx="3556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886200" y="1473200"/>
            <a:ext cx="723900" cy="825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165600" y="4000500"/>
            <a:ext cx="7175500" cy="24765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87800" y="3822700"/>
            <a:ext cx="355600" cy="355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898900" y="3644900"/>
            <a:ext cx="685800" cy="825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165600" y="7073900"/>
            <a:ext cx="7175500" cy="15621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87800" y="6845300"/>
            <a:ext cx="355600" cy="355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3898900" y="6667500"/>
            <a:ext cx="6985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78500" y="990600"/>
            <a:ext cx="3238500" cy="8928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53100" y="965200"/>
            <a:ext cx="3352800" cy="902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140000">
            <a:off x="3784600" y="2514600"/>
            <a:ext cx="1689100" cy="495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100" y="3543300"/>
            <a:ext cx="3073400" cy="355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30500" y="5880100"/>
            <a:ext cx="1028700" cy="914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340100" y="6616700"/>
            <a:ext cx="330200" cy="406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52000" y="1511300"/>
            <a:ext cx="2908300" cy="194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52000" y="1422400"/>
            <a:ext cx="2908300" cy="2120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27300" y="57150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425700" y="5537200"/>
            <a:ext cx="762000" cy="82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6000" y="127000"/>
            <a:ext cx="4940300" cy="990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58400" y="4000500"/>
            <a:ext cx="3276600" cy="876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28200" y="41783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26600" y="4000500"/>
            <a:ext cx="762000" cy="838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613900" y="6057900"/>
            <a:ext cx="3949700" cy="1320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58400" y="5600700"/>
            <a:ext cx="2387600" cy="863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28200" y="57658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26600" y="5588000"/>
            <a:ext cx="723900" cy="825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664700" y="4572000"/>
            <a:ext cx="4445000" cy="10033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26100" y="863600"/>
            <a:ext cx="355600" cy="355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524500" y="685800"/>
            <a:ext cx="723900" cy="8255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75800" y="1346200"/>
            <a:ext cx="355600" cy="355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486900" y="1181100"/>
            <a:ext cx="7239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600" y="1473200"/>
            <a:ext cx="10795000" cy="6832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400" y="5499100"/>
            <a:ext cx="32258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82800" y="1473200"/>
            <a:ext cx="8064500" cy="2286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30900" y="6858000"/>
            <a:ext cx="3848100" cy="2616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2800" y="5372100"/>
            <a:ext cx="342900" cy="342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1200" y="5207000"/>
            <a:ext cx="7239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16000" y="127000"/>
            <a:ext cx="7874000" cy="990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27100" y="6261100"/>
            <a:ext cx="3225800" cy="609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12800" y="6045200"/>
            <a:ext cx="342900" cy="342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36600" y="5880100"/>
            <a:ext cx="647700" cy="787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019300" y="1460500"/>
            <a:ext cx="8204200" cy="238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18060000">
            <a:off x="685800" y="4216400"/>
            <a:ext cx="1600200" cy="469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840000">
            <a:off x="4330700" y="6210300"/>
            <a:ext cx="1600200" cy="469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5842000" y="6858000"/>
            <a:ext cx="4025900" cy="2717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5168900" y="3251200"/>
            <a:ext cx="1841500" cy="495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832100" y="2184400"/>
            <a:ext cx="6527800" cy="876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6108700" y="8928100"/>
            <a:ext cx="3568700" cy="495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6413500" y="7429500"/>
            <a:ext cx="2946400" cy="1181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1785600" y="1752600"/>
            <a:ext cx="5308600" cy="1295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2242800" y="1282700"/>
            <a:ext cx="2311400" cy="8763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1899900" y="1447800"/>
            <a:ext cx="355600" cy="355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1798300" y="1270000"/>
            <a:ext cx="762000" cy="825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1785600" y="5753100"/>
            <a:ext cx="5511800" cy="12954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2230100" y="5283200"/>
            <a:ext cx="2336800" cy="8763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1899900" y="5461000"/>
            <a:ext cx="355600" cy="355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1811000" y="5283200"/>
            <a:ext cx="698500" cy="8255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2628900" y="1981200"/>
            <a:ext cx="342900" cy="342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2540000" y="1816100"/>
            <a:ext cx="685800" cy="7874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4965700" y="3035300"/>
            <a:ext cx="342900" cy="3429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4876800" y="2870200"/>
            <a:ext cx="647700" cy="7874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6273800" y="7302500"/>
            <a:ext cx="342900" cy="342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6184900" y="7124700"/>
            <a:ext cx="647700" cy="7874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6007100" y="8724900"/>
            <a:ext cx="342900" cy="3429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5918200" y="8559800"/>
            <a:ext cx="685800" cy="7874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11823700" y="3327400"/>
            <a:ext cx="6248400" cy="13208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2242800" y="2844800"/>
            <a:ext cx="3035300" cy="8763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11899900" y="3022600"/>
            <a:ext cx="355600" cy="3556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1811000" y="2844800"/>
            <a:ext cx="723900" cy="825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11785600" y="4457700"/>
            <a:ext cx="5613400" cy="10033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 rotWithShape="1">
          <a:blip r:embed="rId44"/>
          <a:stretch>
            <a:fillRect/>
          </a:stretch>
        </p:blipFill>
        <p:spPr>
          <a:xfrm>
            <a:off x="12255500" y="3937000"/>
            <a:ext cx="1689100" cy="9144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 rotWithShape="1">
          <a:blip r:embed="rId45"/>
          <a:stretch>
            <a:fillRect/>
          </a:stretch>
        </p:blipFill>
        <p:spPr>
          <a:xfrm>
            <a:off x="11899900" y="4165600"/>
            <a:ext cx="355600" cy="3556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 rotWithShape="1">
          <a:blip r:embed="rId46"/>
          <a:stretch>
            <a:fillRect/>
          </a:stretch>
        </p:blipFill>
        <p:spPr>
          <a:xfrm>
            <a:off x="11811000" y="3987800"/>
            <a:ext cx="685800" cy="8255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 rotWithShape="1">
          <a:blip r:embed="rId47"/>
          <a:stretch>
            <a:fillRect/>
          </a:stretch>
        </p:blipFill>
        <p:spPr>
          <a:xfrm>
            <a:off x="11823700" y="7416800"/>
            <a:ext cx="6248400" cy="13208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 rotWithShape="1">
          <a:blip r:embed="rId48"/>
          <a:stretch>
            <a:fillRect/>
          </a:stretch>
        </p:blipFill>
        <p:spPr>
          <a:xfrm>
            <a:off x="12230100" y="6934200"/>
            <a:ext cx="3048000" cy="8763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 rotWithShape="1">
          <a:blip r:embed="rId49"/>
          <a:stretch>
            <a:fillRect/>
          </a:stretch>
        </p:blipFill>
        <p:spPr>
          <a:xfrm>
            <a:off x="11899900" y="7099300"/>
            <a:ext cx="355600" cy="3556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 rotWithShape="1">
          <a:blip r:embed="rId50"/>
          <a:stretch>
            <a:fillRect/>
          </a:stretch>
        </p:blipFill>
        <p:spPr>
          <a:xfrm>
            <a:off x="11811000" y="6921500"/>
            <a:ext cx="685800" cy="8255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 rotWithShape="1">
          <a:blip r:embed="rId51"/>
          <a:stretch>
            <a:fillRect/>
          </a:stretch>
        </p:blipFill>
        <p:spPr>
          <a:xfrm>
            <a:off x="11785600" y="8559800"/>
            <a:ext cx="5765800" cy="1308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 rotWithShape="1">
          <a:blip r:embed="rId52"/>
          <a:stretch>
            <a:fillRect/>
          </a:stretch>
        </p:blipFill>
        <p:spPr>
          <a:xfrm>
            <a:off x="12255500" y="8039100"/>
            <a:ext cx="2984500" cy="914400"/>
          </a:xfrm>
          <a:prstGeom prst="rect">
            <a:avLst/>
          </a:prstGeom>
        </p:spPr>
      </p:pic>
      <p:grpSp>
        <p:nvGrpSpPr>
          <p:cNvPr id="70" name="Group 7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 rotWithShape="1">
          <a:blip r:embed="rId53"/>
          <a:stretch>
            <a:fillRect/>
          </a:stretch>
        </p:blipFill>
        <p:spPr>
          <a:xfrm>
            <a:off x="11899900" y="8267700"/>
            <a:ext cx="355600" cy="3556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 rotWithShape="1">
          <a:blip r:embed="rId54"/>
          <a:stretch>
            <a:fillRect/>
          </a:stretch>
        </p:blipFill>
        <p:spPr>
          <a:xfrm>
            <a:off x="11811000" y="8089900"/>
            <a:ext cx="736600" cy="82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1409700"/>
            <a:ext cx="11391900" cy="7213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7264400"/>
            <a:ext cx="34036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6900" y="7073900"/>
            <a:ext cx="355600" cy="35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2600" y="6896100"/>
            <a:ext cx="7620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6000" y="127000"/>
            <a:ext cx="8242300" cy="990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8500" y="8001000"/>
            <a:ext cx="3403600" cy="622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96900" y="7797800"/>
            <a:ext cx="3556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08000" y="7620000"/>
            <a:ext cx="6985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17160000">
            <a:off x="152400" y="5740400"/>
            <a:ext cx="2171700" cy="533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20280000">
            <a:off x="4165600" y="7366000"/>
            <a:ext cx="2044700" cy="5969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057400" y="1536700"/>
            <a:ext cx="3200400" cy="3543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057400" y="1536700"/>
            <a:ext cx="3200400" cy="3479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451600" y="4241800"/>
            <a:ext cx="3771900" cy="488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6451600" y="4241800"/>
            <a:ext cx="3771900" cy="4889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349500" y="2286000"/>
            <a:ext cx="2667000" cy="1955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057400" y="4521200"/>
            <a:ext cx="3200400" cy="495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7162800" y="4864100"/>
            <a:ext cx="2336800" cy="1181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6845300" y="6565900"/>
            <a:ext cx="3022600" cy="1651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6515100" y="8509000"/>
            <a:ext cx="3632200" cy="622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2197100" y="2095500"/>
            <a:ext cx="355600" cy="355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2095500" y="1917700"/>
            <a:ext cx="723900" cy="825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905000" y="4305300"/>
            <a:ext cx="355600" cy="355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816100" y="4127500"/>
            <a:ext cx="685800" cy="825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6972300" y="4635500"/>
            <a:ext cx="355600" cy="355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6883400" y="4457700"/>
            <a:ext cx="685800" cy="8255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6642100" y="6350000"/>
            <a:ext cx="355600" cy="355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6540500" y="6172200"/>
            <a:ext cx="736600" cy="8255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6451600" y="8331200"/>
            <a:ext cx="355600" cy="355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6362700" y="8153400"/>
            <a:ext cx="723900" cy="825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12039600" y="1765300"/>
            <a:ext cx="5029200" cy="1295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12509500" y="1295400"/>
            <a:ext cx="2298700" cy="8763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2153900" y="1473200"/>
            <a:ext cx="355600" cy="3556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12052300" y="1295400"/>
            <a:ext cx="762000" cy="8255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12039600" y="6299200"/>
            <a:ext cx="5156200" cy="10160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12496800" y="5842000"/>
            <a:ext cx="2311400" cy="8763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2153900" y="6019800"/>
            <a:ext cx="355600" cy="3556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12077700" y="5842000"/>
            <a:ext cx="698500" cy="8255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2077700" y="3276600"/>
            <a:ext cx="5778500" cy="16256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12509500" y="2794000"/>
            <a:ext cx="3009900" cy="876300"/>
          </a:xfrm>
          <a:prstGeom prst="rect">
            <a:avLst/>
          </a:prstGeom>
        </p:spPr>
      </p:pic>
      <p:grpSp>
        <p:nvGrpSpPr>
          <p:cNvPr id="59" name="Group 5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 rotWithShape="1">
          <a:blip r:embed="rId44"/>
          <a:stretch>
            <a:fillRect/>
          </a:stretch>
        </p:blipFill>
        <p:spPr>
          <a:xfrm>
            <a:off x="12153900" y="2971800"/>
            <a:ext cx="355600" cy="3556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 rotWithShape="1">
          <a:blip r:embed="rId45"/>
          <a:stretch>
            <a:fillRect/>
          </a:stretch>
        </p:blipFill>
        <p:spPr>
          <a:xfrm>
            <a:off x="12065000" y="2794000"/>
            <a:ext cx="723900" cy="8255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 rotWithShape="1">
          <a:blip r:embed="rId46"/>
          <a:stretch>
            <a:fillRect/>
          </a:stretch>
        </p:blipFill>
        <p:spPr>
          <a:xfrm>
            <a:off x="12039600" y="4787900"/>
            <a:ext cx="5918200" cy="1308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 rotWithShape="1">
          <a:blip r:embed="rId47"/>
          <a:stretch>
            <a:fillRect/>
          </a:stretch>
        </p:blipFill>
        <p:spPr>
          <a:xfrm>
            <a:off x="12509500" y="4267200"/>
            <a:ext cx="2984500" cy="914400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5" name="Picture 65"/>
          <p:cNvPicPr>
            <a:picLocks noChangeAspect="1"/>
          </p:cNvPicPr>
          <p:nvPr/>
        </p:nvPicPr>
        <p:blipFill rotWithShape="1">
          <a:blip r:embed="rId48"/>
          <a:stretch>
            <a:fillRect/>
          </a:stretch>
        </p:blipFill>
        <p:spPr>
          <a:xfrm>
            <a:off x="12153900" y="4483100"/>
            <a:ext cx="355600" cy="3556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 rotWithShape="1">
          <a:blip r:embed="rId49"/>
          <a:stretch>
            <a:fillRect/>
          </a:stretch>
        </p:blipFill>
        <p:spPr>
          <a:xfrm>
            <a:off x="12077700" y="4318000"/>
            <a:ext cx="685800" cy="8255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 rotWithShape="1">
          <a:blip r:embed="rId50"/>
          <a:stretch>
            <a:fillRect/>
          </a:stretch>
        </p:blipFill>
        <p:spPr>
          <a:xfrm>
            <a:off x="12077700" y="7531100"/>
            <a:ext cx="4305300" cy="13208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 rotWithShape="1">
          <a:blip r:embed="rId51"/>
          <a:stretch>
            <a:fillRect/>
          </a:stretch>
        </p:blipFill>
        <p:spPr>
          <a:xfrm>
            <a:off x="12496800" y="7048500"/>
            <a:ext cx="3035300" cy="876300"/>
          </a:xfrm>
          <a:prstGeom prst="rect">
            <a:avLst/>
          </a:prstGeom>
        </p:spPr>
      </p:pic>
      <p:grpSp>
        <p:nvGrpSpPr>
          <p:cNvPr id="69" name="Group 6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0" name="Picture 70"/>
          <p:cNvPicPr>
            <a:picLocks noChangeAspect="1"/>
          </p:cNvPicPr>
          <p:nvPr/>
        </p:nvPicPr>
        <p:blipFill rotWithShape="1">
          <a:blip r:embed="rId52"/>
          <a:stretch>
            <a:fillRect/>
          </a:stretch>
        </p:blipFill>
        <p:spPr>
          <a:xfrm>
            <a:off x="12153900" y="7226300"/>
            <a:ext cx="355600" cy="3556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 rotWithShape="1">
          <a:blip r:embed="rId53"/>
          <a:stretch>
            <a:fillRect/>
          </a:stretch>
        </p:blipFill>
        <p:spPr>
          <a:xfrm>
            <a:off x="12077700" y="7048500"/>
            <a:ext cx="685800" cy="8255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 rotWithShape="1">
          <a:blip r:embed="rId54"/>
          <a:stretch>
            <a:fillRect/>
          </a:stretch>
        </p:blipFill>
        <p:spPr>
          <a:xfrm>
            <a:off x="571500" y="9105900"/>
            <a:ext cx="6007100" cy="13081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 rotWithShape="1">
          <a:blip r:embed="rId55"/>
          <a:stretch>
            <a:fillRect/>
          </a:stretch>
        </p:blipFill>
        <p:spPr>
          <a:xfrm>
            <a:off x="1041400" y="8585200"/>
            <a:ext cx="2984500" cy="914400"/>
          </a:xfrm>
          <a:prstGeom prst="rect">
            <a:avLst/>
          </a:prstGeom>
        </p:spPr>
      </p:pic>
      <p:grpSp>
        <p:nvGrpSpPr>
          <p:cNvPr id="74" name="Group 7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5" name="Picture 75"/>
          <p:cNvPicPr>
            <a:picLocks noChangeAspect="1"/>
          </p:cNvPicPr>
          <p:nvPr/>
        </p:nvPicPr>
        <p:blipFill rotWithShape="1">
          <a:blip r:embed="rId56"/>
          <a:stretch>
            <a:fillRect/>
          </a:stretch>
        </p:blipFill>
        <p:spPr>
          <a:xfrm>
            <a:off x="685800" y="8801100"/>
            <a:ext cx="355600" cy="3556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 rotWithShape="1">
          <a:blip r:embed="rId57"/>
          <a:stretch>
            <a:fillRect/>
          </a:stretch>
        </p:blipFill>
        <p:spPr>
          <a:xfrm>
            <a:off x="596900" y="8623300"/>
            <a:ext cx="723900" cy="8255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 rotWithShape="1">
          <a:blip r:embed="rId58"/>
          <a:stretch>
            <a:fillRect/>
          </a:stretch>
        </p:blipFill>
        <p:spPr>
          <a:xfrm>
            <a:off x="12077700" y="8750300"/>
            <a:ext cx="5778500" cy="13208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 rotWithShape="1">
          <a:blip r:embed="rId59"/>
          <a:stretch>
            <a:fillRect/>
          </a:stretch>
        </p:blipFill>
        <p:spPr>
          <a:xfrm>
            <a:off x="12496800" y="8267700"/>
            <a:ext cx="3035300" cy="876300"/>
          </a:xfrm>
          <a:prstGeom prst="rect">
            <a:avLst/>
          </a:prstGeom>
        </p:spPr>
      </p:pic>
      <p:grpSp>
        <p:nvGrpSpPr>
          <p:cNvPr id="79" name="Group 7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80" name="Picture 80"/>
          <p:cNvPicPr>
            <a:picLocks noChangeAspect="1"/>
          </p:cNvPicPr>
          <p:nvPr/>
        </p:nvPicPr>
        <p:blipFill rotWithShape="1">
          <a:blip r:embed="rId60"/>
          <a:stretch>
            <a:fillRect/>
          </a:stretch>
        </p:blipFill>
        <p:spPr>
          <a:xfrm>
            <a:off x="12153900" y="8445500"/>
            <a:ext cx="355600" cy="3556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 rotWithShape="1">
          <a:blip r:embed="rId61"/>
          <a:stretch>
            <a:fillRect/>
          </a:stretch>
        </p:blipFill>
        <p:spPr>
          <a:xfrm>
            <a:off x="12065000" y="8267700"/>
            <a:ext cx="736600" cy="82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46200"/>
            <a:ext cx="8242300" cy="8293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40100" y="7124700"/>
            <a:ext cx="5753100" cy="584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333500"/>
            <a:ext cx="3911600" cy="154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206500"/>
            <a:ext cx="3556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1400" y="1028700"/>
            <a:ext cx="762000" cy="825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" y="127000"/>
            <a:ext cx="4826000" cy="990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213100" y="8813800"/>
            <a:ext cx="21209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7300" y="3009900"/>
            <a:ext cx="8013700" cy="566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95900" y="8813800"/>
            <a:ext cx="2108200" cy="736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2959100"/>
            <a:ext cx="355600" cy="355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4100" y="2781300"/>
            <a:ext cx="723900" cy="825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91700" y="2895600"/>
            <a:ext cx="5321300" cy="100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87000" y="2374900"/>
            <a:ext cx="1993900" cy="914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31400" y="26035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29800" y="2425700"/>
            <a:ext cx="762000" cy="825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91700" y="4089400"/>
            <a:ext cx="7721600" cy="2527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261600" y="3606800"/>
            <a:ext cx="2578100" cy="876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06000" y="37846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817100" y="3606800"/>
            <a:ext cx="723900" cy="825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791700" y="6921500"/>
            <a:ext cx="6858000" cy="698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299700" y="6375400"/>
            <a:ext cx="990600" cy="965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44100" y="66167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867900" y="6438900"/>
            <a:ext cx="685800" cy="8255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35300" y="86233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946400" y="8445500"/>
            <a:ext cx="685800" cy="8255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57800" y="8636000"/>
            <a:ext cx="355600" cy="355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168900" y="8458200"/>
            <a:ext cx="698500" cy="825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791700" y="7988300"/>
            <a:ext cx="3619500" cy="698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287000" y="7454900"/>
            <a:ext cx="1600200" cy="939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44100" y="7683500"/>
            <a:ext cx="355600" cy="355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67900" y="7518400"/>
            <a:ext cx="698500" cy="8255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00000" y="1739900"/>
            <a:ext cx="4457700" cy="6845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83400" y="1701800"/>
            <a:ext cx="4457700" cy="684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96100" y="5092700"/>
            <a:ext cx="44323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38100" y="5156200"/>
            <a:ext cx="4432300" cy="914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7" name="Group 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37200" y="3568700"/>
            <a:ext cx="6731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4546600" y="5245100"/>
            <a:ext cx="33401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10300" y="6921500"/>
            <a:ext cx="711200" cy="2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 rot="0">
            <a:off x="2147483648" y="2147483648"/>
            <a:ext cx="1762023424" cy="381000000"/>
            <a:chOff x="0" y="0"/>
            <a:chExt cx="914400" cy="91440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5626100" y="3568700"/>
            <a:ext cx="127000" cy="25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00000">
            <a:off x="6578600" y="6921500"/>
            <a:ext cx="1905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9180000">
            <a:off x="6654800" y="6858000"/>
            <a:ext cx="266700" cy="25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0">
            <a:off x="2147483648" y="2147483648"/>
            <a:ext cx="1762023424" cy="381000000"/>
            <a:chOff x="0" y="0"/>
            <a:chExt cx="914400" cy="91440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400000">
            <a:off x="5562600" y="3568700"/>
            <a:ext cx="127000" cy="254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 rot="12420000">
            <a:off x="6654800" y="6972300"/>
            <a:ext cx="2667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366500" y="3594100"/>
            <a:ext cx="6731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5400000">
            <a:off x="10363200" y="5257800"/>
            <a:ext cx="33401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2039600" y="6934200"/>
            <a:ext cx="711200" cy="254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 rot="0">
            <a:off x="2147483648" y="2147483648"/>
            <a:ext cx="1762023424" cy="381000000"/>
            <a:chOff x="0" y="0"/>
            <a:chExt cx="914400" cy="91440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 rot="5400000">
            <a:off x="11455400" y="3594100"/>
            <a:ext cx="127000" cy="25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5400000">
            <a:off x="12407900" y="6934200"/>
            <a:ext cx="190500" cy="254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 rot="9180000">
            <a:off x="12484100" y="6883400"/>
            <a:ext cx="266700" cy="254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 rot="0">
            <a:off x="2147483648" y="2147483648"/>
            <a:ext cx="1762023424" cy="381000000"/>
            <a:chOff x="0" y="0"/>
            <a:chExt cx="914400" cy="91440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400000">
            <a:off x="11391900" y="3594100"/>
            <a:ext cx="127000" cy="254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 rot="0">
            <a:off x="2147483648" y="2147483648"/>
            <a:ext cx="2147483648" cy="381000000"/>
            <a:chOff x="0" y="0"/>
            <a:chExt cx="914400" cy="91440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 rot="12420000">
            <a:off x="12484100" y="6997700"/>
            <a:ext cx="266700" cy="254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104900" y="1739900"/>
            <a:ext cx="4457700" cy="68453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2700000" y="5181600"/>
            <a:ext cx="4203700" cy="15240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6832600" y="5092700"/>
            <a:ext cx="4152900" cy="1092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6654800" y="6210300"/>
            <a:ext cx="4953000" cy="2400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2331700" y="6934200"/>
            <a:ext cx="5105400" cy="11176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1028700" y="127000"/>
            <a:ext cx="4787900" cy="15240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117600" y="5156200"/>
            <a:ext cx="4432300" cy="9144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1143000" y="1803400"/>
            <a:ext cx="4368800" cy="3314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1282700" y="2463800"/>
            <a:ext cx="3962400" cy="927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6921500" y="1739900"/>
            <a:ext cx="4368800" cy="33147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12725400" y="1803400"/>
            <a:ext cx="4368800" cy="33147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7531100" y="2565400"/>
            <a:ext cx="3136900" cy="9017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7861300" y="3467100"/>
            <a:ext cx="2501900" cy="8128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3271500" y="2476500"/>
            <a:ext cx="3327400" cy="7620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13335000" y="3390900"/>
            <a:ext cx="3187700" cy="6350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63" name="Group 63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1358900" y="3517900"/>
            <a:ext cx="2120900" cy="11176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3479800" y="3949700"/>
            <a:ext cx="1828800" cy="3810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952500" y="5118100"/>
            <a:ext cx="4140200" cy="10922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965200" y="6565900"/>
            <a:ext cx="4826000" cy="1841500"/>
          </a:xfrm>
          <a:prstGeom prst="rect">
            <a:avLst/>
          </a:prstGeom>
        </p:spPr>
      </p:pic>
      <p:grpSp>
        <p:nvGrpSpPr>
          <p:cNvPr id="69" name="Group 6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70" name="Group 7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1" name="Picture 71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79700" y="838200"/>
            <a:ext cx="12928600" cy="859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457700" y="3873500"/>
            <a:ext cx="227203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219200"/>
            <a:ext cx="8509000" cy="8775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20900" y="2501900"/>
            <a:ext cx="54991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59000" y="3149600"/>
            <a:ext cx="4927600" cy="622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43100" y="2336800"/>
            <a:ext cx="3556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28800" y="2159000"/>
            <a:ext cx="762000" cy="825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43100" y="29591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41500" y="2781300"/>
            <a:ext cx="7239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" y="127000"/>
            <a:ext cx="6121400" cy="990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98600" y="4584700"/>
            <a:ext cx="6616700" cy="520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43942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1900" y="4216400"/>
            <a:ext cx="698500" cy="82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66100" y="4610100"/>
            <a:ext cx="901700" cy="482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077200" y="43688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988300" y="4191000"/>
            <a:ext cx="685800" cy="825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26000" y="9626600"/>
            <a:ext cx="1117600" cy="444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10100" y="94488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521200" y="9271000"/>
            <a:ext cx="723900" cy="825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712200" y="9372600"/>
            <a:ext cx="965200" cy="457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59000" y="3784600"/>
            <a:ext cx="4927600" cy="609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17600" y="6223000"/>
            <a:ext cx="8534400" cy="5969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34400" y="9194800"/>
            <a:ext cx="3556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445500" y="9017000"/>
            <a:ext cx="723900" cy="838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43100" y="3683000"/>
            <a:ext cx="355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854200" y="3505200"/>
            <a:ext cx="685800" cy="8255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6108700"/>
            <a:ext cx="355600" cy="355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76300" y="5930900"/>
            <a:ext cx="736600" cy="825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756900" y="1651000"/>
            <a:ext cx="3822700" cy="698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239500" y="1181100"/>
            <a:ext cx="2425700" cy="8636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20400" y="1397000"/>
            <a:ext cx="355600" cy="355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1231900"/>
            <a:ext cx="762000" cy="8255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756900" y="2527300"/>
            <a:ext cx="5753100" cy="7112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239500" y="2044700"/>
            <a:ext cx="2476500" cy="8636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20400" y="2273300"/>
            <a:ext cx="355600" cy="355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731500" y="2095500"/>
            <a:ext cx="723900" cy="8255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693400" y="3429000"/>
            <a:ext cx="3708400" cy="698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239500" y="2959100"/>
            <a:ext cx="2463800" cy="8636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20400" y="3187700"/>
            <a:ext cx="355600" cy="3556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44200" y="3009900"/>
            <a:ext cx="685800" cy="8255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693400" y="4279900"/>
            <a:ext cx="5803900" cy="10033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239500" y="3746500"/>
            <a:ext cx="1295400" cy="9271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20400" y="4038600"/>
            <a:ext cx="355600" cy="3556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744200" y="3860800"/>
            <a:ext cx="698500" cy="825500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744200" y="5435600"/>
            <a:ext cx="5308600" cy="7112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226800" y="4914900"/>
            <a:ext cx="1295400" cy="939800"/>
          </a:xfrm>
          <a:prstGeom prst="rect">
            <a:avLst/>
          </a:prstGeom>
        </p:spPr>
      </p:pic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6" id="6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07700" y="5168900"/>
            <a:ext cx="355600" cy="3556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31500" y="4991100"/>
            <a:ext cx="685800" cy="8255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693400" y="6388100"/>
            <a:ext cx="5168900" cy="10033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1239500" y="5918200"/>
            <a:ext cx="1955800" cy="876300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20400" y="6083300"/>
            <a:ext cx="355600" cy="3556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0731500" y="5905500"/>
            <a:ext cx="736600" cy="8255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1277600" y="7150100"/>
            <a:ext cx="1930400" cy="1270000"/>
          </a:xfrm>
          <a:prstGeom prst="rect">
            <a:avLst/>
          </a:prstGeom>
        </p:spPr>
      </p:pic>
      <p:grpSp>
        <p:nvGrpSpPr>
          <p:cNvPr name="Group 75" id="7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6" id="7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45800" y="7277100"/>
            <a:ext cx="355600" cy="3556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0744200" y="7099300"/>
            <a:ext cx="723900" cy="8255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0744200" y="7645400"/>
            <a:ext cx="5638800" cy="10033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1277600" y="8369300"/>
            <a:ext cx="1727200" cy="1270000"/>
          </a:xfrm>
          <a:prstGeom prst="rect">
            <a:avLst/>
          </a:prstGeom>
        </p:spPr>
      </p:pic>
      <p:grpSp>
        <p:nvGrpSpPr>
          <p:cNvPr name="Group 80" id="8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1" id="8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45800" y="8509000"/>
            <a:ext cx="355600" cy="3556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0744200" y="8331200"/>
            <a:ext cx="723900" cy="8382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0744200" y="8877300"/>
            <a:ext cx="6172200" cy="1308100"/>
          </a:xfrm>
          <a:prstGeom prst="rect">
            <a:avLst/>
          </a:prstGeom>
        </p:spPr>
      </p:pic>
      <p:grpSp>
        <p:nvGrpSpPr>
          <p:cNvPr name="Group 84" id="8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5" id="8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6" id="86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1100" y="1638300"/>
            <a:ext cx="11315700" cy="6743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84000" y="7759700"/>
            <a:ext cx="800100" cy="571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477500" y="7759700"/>
            <a:ext cx="1905000" cy="571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788900" y="4597400"/>
            <a:ext cx="4699000" cy="698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50800" y="5702300"/>
            <a:ext cx="5168900" cy="162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93700" y="4051300"/>
            <a:ext cx="1016000" cy="939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14300" y="4279900"/>
            <a:ext cx="3556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12700" y="4114800"/>
            <a:ext cx="762000" cy="812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14300" y="5308600"/>
            <a:ext cx="355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25400" y="5130800"/>
            <a:ext cx="723900" cy="812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144500" y="5054600"/>
            <a:ext cx="1689100" cy="927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8700" y="127000"/>
            <a:ext cx="6070600" cy="1524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02900" y="7823200"/>
            <a:ext cx="914400" cy="508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430000" y="7810500"/>
            <a:ext cx="1041400" cy="508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50500" y="7645400"/>
            <a:ext cx="355600" cy="35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48900" y="7467600"/>
            <a:ext cx="762000" cy="812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53800" y="76454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64900" y="7467600"/>
            <a:ext cx="723900" cy="8128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443200" y="304800"/>
            <a:ext cx="1905000" cy="622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712700" y="3175000"/>
            <a:ext cx="47117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36400" y="4902200"/>
            <a:ext cx="5765800" cy="3759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36400" y="3619500"/>
            <a:ext cx="4927600" cy="1320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80900" y="3136900"/>
            <a:ext cx="3365500" cy="876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12600" y="3340100"/>
            <a:ext cx="317500" cy="31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23700" y="3187700"/>
            <a:ext cx="685800" cy="736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12600" y="4559300"/>
            <a:ext cx="317500" cy="31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36400" y="4406900"/>
            <a:ext cx="647700" cy="73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42800" y="4381500"/>
            <a:ext cx="1638300" cy="876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98300" y="8826500"/>
            <a:ext cx="4699000" cy="698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12600" y="8597900"/>
            <a:ext cx="317500" cy="31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49100" y="8445500"/>
            <a:ext cx="609600" cy="736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30100" y="8356600"/>
            <a:ext cx="990600" cy="9398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3000" y="1282700"/>
            <a:ext cx="10287000" cy="847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8700" y="127000"/>
            <a:ext cx="6070600" cy="1524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43000" y="2743200"/>
            <a:ext cx="10287000" cy="5829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04900" y="2654300"/>
            <a:ext cx="355600" cy="355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3300" y="2476500"/>
            <a:ext cx="762000" cy="838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248900" y="9258300"/>
            <a:ext cx="927100" cy="533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09200" y="9080500"/>
            <a:ext cx="355600" cy="355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33000" y="8902700"/>
            <a:ext cx="6858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829300" y="8648700"/>
            <a:ext cx="977900" cy="5207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638800" y="84455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537200" y="8267700"/>
            <a:ext cx="723900" cy="838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785600" y="2222500"/>
            <a:ext cx="41275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9200" y="1168400"/>
            <a:ext cx="8001000" cy="8724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127000"/>
            <a:ext cx="70612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" y="1168400"/>
            <a:ext cx="8039100" cy="779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64000" y="9486900"/>
            <a:ext cx="1193800" cy="46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45100" y="9499600"/>
            <a:ext cx="12446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94700" y="8966200"/>
            <a:ext cx="838200" cy="46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" y="1765300"/>
            <a:ext cx="1524000" cy="1308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2500" y="952500"/>
            <a:ext cx="3810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" y="787400"/>
            <a:ext cx="812800" cy="838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98900" y="9245600"/>
            <a:ext cx="381000" cy="381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10000" y="9080500"/>
            <a:ext cx="736600" cy="838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19700" y="9258300"/>
            <a:ext cx="381000" cy="381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130800" y="9093200"/>
            <a:ext cx="736600" cy="838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04200" y="8775700"/>
            <a:ext cx="381000" cy="381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102600" y="8610600"/>
            <a:ext cx="7366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10700" y="2705100"/>
            <a:ext cx="8064500" cy="19177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37700" y="23622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36100" y="2184400"/>
            <a:ext cx="762000" cy="838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956800" y="2235200"/>
            <a:ext cx="3644900" cy="876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474200" y="4965700"/>
            <a:ext cx="5930900" cy="6985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25000" y="4622800"/>
            <a:ext cx="355600" cy="355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436100" y="4445000"/>
            <a:ext cx="723900" cy="825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956800" y="4394200"/>
            <a:ext cx="1968500" cy="914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410700" y="6007100"/>
            <a:ext cx="4203700" cy="10033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50400" y="5676900"/>
            <a:ext cx="355600" cy="355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461500" y="5499100"/>
            <a:ext cx="685800" cy="825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982200" y="5524500"/>
            <a:ext cx="965200" cy="1270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474200" y="7277100"/>
            <a:ext cx="4699000" cy="6985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25000" y="6946900"/>
            <a:ext cx="355600" cy="355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436100" y="6769100"/>
            <a:ext cx="698500" cy="825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9956800" y="6692900"/>
            <a:ext cx="990600" cy="939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9410700" y="8267700"/>
            <a:ext cx="3987800" cy="6985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550400" y="7937500"/>
            <a:ext cx="355600" cy="355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461500" y="7759700"/>
            <a:ext cx="685800" cy="825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9931400" y="7772400"/>
            <a:ext cx="1663700" cy="8763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2500" y="1574800"/>
            <a:ext cx="381000" cy="381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850900" y="1409700"/>
            <a:ext cx="774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22600" y="1854200"/>
            <a:ext cx="11976100" cy="6261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0" y="8813800"/>
            <a:ext cx="665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35300" y="84709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33700" y="8293100"/>
            <a:ext cx="7620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54400" y="8343900"/>
            <a:ext cx="25654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" y="127000"/>
            <a:ext cx="6121400" cy="99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86300" y="2438400"/>
            <a:ext cx="4330700" cy="546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495800" y="2324100"/>
            <a:ext cx="3810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94200" y="2159000"/>
            <a:ext cx="812800" cy="838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9200" y="1155700"/>
            <a:ext cx="10147300" cy="8801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127000"/>
            <a:ext cx="70358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968500"/>
            <a:ext cx="10147300" cy="6832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76800" y="9423400"/>
            <a:ext cx="1498600" cy="55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75400" y="9423400"/>
            <a:ext cx="14986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83800" y="8877300"/>
            <a:ext cx="1041400" cy="457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959100"/>
            <a:ext cx="1968500" cy="495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1828800"/>
            <a:ext cx="3810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7100" y="1651000"/>
            <a:ext cx="812800" cy="838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37100" y="9245600"/>
            <a:ext cx="381000" cy="381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648200" y="9067800"/>
            <a:ext cx="736600" cy="838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73800" y="9232900"/>
            <a:ext cx="381000" cy="381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184900" y="9067800"/>
            <a:ext cx="736600" cy="838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56800" y="8686800"/>
            <a:ext cx="381000" cy="381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67900" y="8509000"/>
            <a:ext cx="7366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620500" y="2781300"/>
            <a:ext cx="5994400" cy="19177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60200" y="24384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658600" y="2260600"/>
            <a:ext cx="762000" cy="838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79300" y="2298700"/>
            <a:ext cx="3632200" cy="876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620500" y="5041900"/>
            <a:ext cx="4457700" cy="6985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60200" y="4699000"/>
            <a:ext cx="355600" cy="355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658600" y="4521200"/>
            <a:ext cx="723900" cy="825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179300" y="4521200"/>
            <a:ext cx="2286000" cy="876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620500" y="6083300"/>
            <a:ext cx="3848100" cy="6985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85600" y="5740400"/>
            <a:ext cx="355600" cy="355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696700" y="5575300"/>
            <a:ext cx="685800" cy="825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204700" y="5511800"/>
            <a:ext cx="965200" cy="927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620500" y="7023100"/>
            <a:ext cx="4330700" cy="10033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85600" y="6680200"/>
            <a:ext cx="355600" cy="355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696700" y="6515100"/>
            <a:ext cx="698500" cy="825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204700" y="6451600"/>
            <a:ext cx="977900" cy="927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620500" y="8242300"/>
            <a:ext cx="4775200" cy="6985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785600" y="7899400"/>
            <a:ext cx="355600" cy="355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696700" y="7721600"/>
            <a:ext cx="685800" cy="825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204700" y="7670800"/>
            <a:ext cx="990600" cy="9398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2819400"/>
            <a:ext cx="381000" cy="381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927100" y="2654300"/>
            <a:ext cx="774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17800" y="889000"/>
            <a:ext cx="12903200" cy="859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530600" y="3873500"/>
            <a:ext cx="218059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5700" y="1231900"/>
            <a:ext cx="11607800" cy="7188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0" y="1219200"/>
            <a:ext cx="116586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48000" y="2654300"/>
            <a:ext cx="6527800" cy="723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7900" y="11430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6300" y="965200"/>
            <a:ext cx="762000" cy="825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44800" y="2476500"/>
            <a:ext cx="355600" cy="35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743200" y="2298700"/>
            <a:ext cx="7239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16000" y="127000"/>
            <a:ext cx="6781800" cy="990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009900" y="3467100"/>
            <a:ext cx="6540500" cy="2120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844800" y="3365500"/>
            <a:ext cx="3556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755900" y="3187700"/>
            <a:ext cx="6858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009900" y="5702300"/>
            <a:ext cx="7289800" cy="7747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844800" y="5588000"/>
            <a:ext cx="355600" cy="355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755900" y="5410200"/>
            <a:ext cx="698500" cy="825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48000" y="6578600"/>
            <a:ext cx="6997700" cy="736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2857500" y="6477000"/>
            <a:ext cx="355600" cy="35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781300" y="6299200"/>
            <a:ext cx="685800" cy="825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260600" y="7569200"/>
            <a:ext cx="8089900" cy="660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2133600" y="7378700"/>
            <a:ext cx="355600" cy="355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2032000" y="7200900"/>
            <a:ext cx="736600" cy="825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0312400" y="7569200"/>
            <a:ext cx="1193800" cy="660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10134600" y="7442200"/>
            <a:ext cx="355600" cy="355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10033000" y="7264400"/>
            <a:ext cx="723900" cy="825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36" name="Group 3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762000" y="9067800"/>
            <a:ext cx="5257800" cy="10033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1308100" y="8496300"/>
            <a:ext cx="1295400" cy="9525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 rotWithShape="1">
          <a:blip r:embed="rId30"/>
          <a:stretch>
            <a:fillRect/>
          </a:stretch>
        </p:blipFill>
        <p:spPr>
          <a:xfrm>
            <a:off x="876300" y="8763000"/>
            <a:ext cx="355600" cy="355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787400" y="8585200"/>
            <a:ext cx="736600" cy="825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 rotWithShape="1">
          <a:blip r:embed="rId32"/>
          <a:stretch>
            <a:fillRect/>
          </a:stretch>
        </p:blipFill>
        <p:spPr>
          <a:xfrm>
            <a:off x="6007100" y="9080500"/>
            <a:ext cx="4292600" cy="13208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6502400" y="8534400"/>
            <a:ext cx="1295400" cy="9271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 rotWithShape="1">
          <a:blip r:embed="rId34"/>
          <a:stretch>
            <a:fillRect/>
          </a:stretch>
        </p:blipFill>
        <p:spPr>
          <a:xfrm>
            <a:off x="6083300" y="8763000"/>
            <a:ext cx="355600" cy="355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5981700" y="8585200"/>
            <a:ext cx="723900" cy="825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 rotWithShape="1">
          <a:blip r:embed="rId36"/>
          <a:stretch>
            <a:fillRect/>
          </a:stretch>
        </p:blipFill>
        <p:spPr>
          <a:xfrm>
            <a:off x="12915900" y="2870200"/>
            <a:ext cx="3822700" cy="698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12915900" y="1651000"/>
            <a:ext cx="4114800" cy="10033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13462000" y="1193800"/>
            <a:ext cx="3111500" cy="8763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 rotWithShape="1">
          <a:blip r:embed="rId39"/>
          <a:stretch>
            <a:fillRect/>
          </a:stretch>
        </p:blipFill>
        <p:spPr>
          <a:xfrm>
            <a:off x="13042900" y="1346200"/>
            <a:ext cx="355600" cy="3556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 rotWithShape="1">
          <a:blip r:embed="rId40"/>
          <a:stretch>
            <a:fillRect/>
          </a:stretch>
        </p:blipFill>
        <p:spPr>
          <a:xfrm>
            <a:off x="12941300" y="1168400"/>
            <a:ext cx="762000" cy="8255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 rotWithShape="1">
          <a:blip r:embed="rId41"/>
          <a:stretch>
            <a:fillRect/>
          </a:stretch>
        </p:blipFill>
        <p:spPr>
          <a:xfrm>
            <a:off x="13030200" y="2540000"/>
            <a:ext cx="355600" cy="3556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 rotWithShape="1">
          <a:blip r:embed="rId42"/>
          <a:stretch>
            <a:fillRect/>
          </a:stretch>
        </p:blipFill>
        <p:spPr>
          <a:xfrm>
            <a:off x="12941300" y="2362200"/>
            <a:ext cx="723900" cy="8255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 rotWithShape="1">
          <a:blip r:embed="rId43"/>
          <a:stretch>
            <a:fillRect/>
          </a:stretch>
        </p:blipFill>
        <p:spPr>
          <a:xfrm>
            <a:off x="13462000" y="2413000"/>
            <a:ext cx="3111500" cy="8636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 rotWithShape="1">
          <a:blip r:embed="rId44"/>
          <a:stretch>
            <a:fillRect/>
          </a:stretch>
        </p:blipFill>
        <p:spPr>
          <a:xfrm>
            <a:off x="12954000" y="3898900"/>
            <a:ext cx="4902200" cy="16256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 rotWithShape="1">
          <a:blip r:embed="rId45"/>
          <a:stretch>
            <a:fillRect/>
          </a:stretch>
        </p:blipFill>
        <p:spPr>
          <a:xfrm>
            <a:off x="13462000" y="3378200"/>
            <a:ext cx="2438400" cy="8763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 rotWithShape="1">
          <a:blip r:embed="rId46"/>
          <a:stretch>
            <a:fillRect/>
          </a:stretch>
        </p:blipFill>
        <p:spPr>
          <a:xfrm>
            <a:off x="13030200" y="3568700"/>
            <a:ext cx="355600" cy="3556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 rotWithShape="1">
          <a:blip r:embed="rId47"/>
          <a:stretch>
            <a:fillRect/>
          </a:stretch>
        </p:blipFill>
        <p:spPr>
          <a:xfrm>
            <a:off x="12941300" y="3390900"/>
            <a:ext cx="685800" cy="8255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 rotWithShape="1">
          <a:blip r:embed="rId48"/>
          <a:stretch>
            <a:fillRect/>
          </a:stretch>
        </p:blipFill>
        <p:spPr>
          <a:xfrm>
            <a:off x="13017500" y="5448300"/>
            <a:ext cx="4902200" cy="16256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 rotWithShape="1">
          <a:blip r:embed="rId49"/>
          <a:stretch>
            <a:fillRect/>
          </a:stretch>
        </p:blipFill>
        <p:spPr>
          <a:xfrm>
            <a:off x="13030200" y="5092700"/>
            <a:ext cx="355600" cy="3556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 rotWithShape="1">
          <a:blip r:embed="rId50"/>
          <a:stretch>
            <a:fillRect/>
          </a:stretch>
        </p:blipFill>
        <p:spPr>
          <a:xfrm>
            <a:off x="12941300" y="4914900"/>
            <a:ext cx="698500" cy="8255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 rotWithShape="1">
          <a:blip r:embed="rId51"/>
          <a:stretch>
            <a:fillRect/>
          </a:stretch>
        </p:blipFill>
        <p:spPr>
          <a:xfrm>
            <a:off x="13462000" y="4927600"/>
            <a:ext cx="2463800" cy="876300"/>
          </a:xfrm>
          <a:prstGeom prst="rect">
            <a:avLst/>
          </a:prstGeom>
        </p:spPr>
      </p:pic>
      <p:grpSp>
        <p:nvGrpSpPr>
          <p:cNvPr id="69" name="Group 6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0" name="Picture 70"/>
          <p:cNvPicPr>
            <a:picLocks noChangeAspect="1"/>
          </p:cNvPicPr>
          <p:nvPr/>
        </p:nvPicPr>
        <p:blipFill rotWithShape="1">
          <a:blip r:embed="rId52"/>
          <a:stretch>
            <a:fillRect/>
          </a:stretch>
        </p:blipFill>
        <p:spPr>
          <a:xfrm>
            <a:off x="13462000" y="6553200"/>
            <a:ext cx="2730500" cy="863600"/>
          </a:xfrm>
          <a:prstGeom prst="rect">
            <a:avLst/>
          </a:prstGeom>
        </p:spPr>
      </p:pic>
      <p:grpSp>
        <p:nvGrpSpPr>
          <p:cNvPr id="71" name="Group 7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 rotWithShape="1">
          <a:blip r:embed="rId53"/>
          <a:stretch>
            <a:fillRect/>
          </a:stretch>
        </p:blipFill>
        <p:spPr>
          <a:xfrm>
            <a:off x="13030200" y="6731000"/>
            <a:ext cx="355600" cy="3556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 rotWithShape="1">
          <a:blip r:embed="rId54"/>
          <a:stretch>
            <a:fillRect/>
          </a:stretch>
        </p:blipFill>
        <p:spPr>
          <a:xfrm>
            <a:off x="12941300" y="6553200"/>
            <a:ext cx="685800" cy="8255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 rotWithShape="1">
          <a:blip r:embed="rId55"/>
          <a:stretch>
            <a:fillRect/>
          </a:stretch>
        </p:blipFill>
        <p:spPr>
          <a:xfrm>
            <a:off x="12954000" y="6997700"/>
            <a:ext cx="4432300" cy="162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549400"/>
            <a:ext cx="9880600" cy="774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99600" y="1485900"/>
            <a:ext cx="1244600" cy="431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21800" y="12827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20200" y="1104900"/>
            <a:ext cx="7620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61000" y="8851900"/>
            <a:ext cx="1168400" cy="533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86360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94300" y="8458200"/>
            <a:ext cx="6858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42500" y="8534400"/>
            <a:ext cx="1079500" cy="4826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39300" y="8331200"/>
            <a:ext cx="3556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50400" y="8153400"/>
            <a:ext cx="723900" cy="825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6000" y="127000"/>
            <a:ext cx="6781800" cy="990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518900" y="3670300"/>
            <a:ext cx="4038600" cy="69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18900" y="4787900"/>
            <a:ext cx="5626100" cy="1612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026900" y="3162300"/>
            <a:ext cx="2171700" cy="863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20500" y="3352800"/>
            <a:ext cx="3556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518900" y="3175000"/>
            <a:ext cx="762000" cy="8255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20500" y="44450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518900" y="4267200"/>
            <a:ext cx="723900" cy="825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52300" y="4343400"/>
            <a:ext cx="1727200" cy="1270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582400" y="6832600"/>
            <a:ext cx="5638800" cy="10033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33200" y="6489700"/>
            <a:ext cx="355600" cy="355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557000" y="6311900"/>
            <a:ext cx="685800" cy="838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065000" y="6350000"/>
            <a:ext cx="19304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47483648" y="2147483648"/>
            <a:ext cx="2147483648" cy="285750016"/>
            <a:chOff x="0" y="0"/>
            <a:chExt cx="914400" cy="91440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5100" y="863600"/>
            <a:ext cx="12865100" cy="861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9" name="Group 9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1689100" y="2768600"/>
            <a:ext cx="20713700" cy="614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1308100"/>
            <a:ext cx="9766300" cy="7480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1435100"/>
            <a:ext cx="8966200" cy="406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8500" y="1193800"/>
            <a:ext cx="317500" cy="31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6900" y="1041400"/>
            <a:ext cx="660400" cy="71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127000"/>
            <a:ext cx="77216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67200" y="8293100"/>
            <a:ext cx="1422400" cy="495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40200" y="8153400"/>
            <a:ext cx="317500" cy="317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51300" y="8001000"/>
            <a:ext cx="6350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461500" y="7721600"/>
            <a:ext cx="927100" cy="431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" y="2298700"/>
            <a:ext cx="4787900" cy="406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146300"/>
            <a:ext cx="317500" cy="317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5000" y="1993900"/>
            <a:ext cx="635000" cy="711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1700" y="2755900"/>
            <a:ext cx="7404100" cy="4064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2590800"/>
            <a:ext cx="317500" cy="31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35000" y="2438400"/>
            <a:ext cx="596900" cy="71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9000" y="3162300"/>
            <a:ext cx="4572000" cy="406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3048000"/>
            <a:ext cx="317500" cy="317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47700" y="2895600"/>
            <a:ext cx="596900" cy="711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89000" y="3568700"/>
            <a:ext cx="4572000" cy="4318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3467100"/>
            <a:ext cx="317500" cy="317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47700" y="3314700"/>
            <a:ext cx="596900" cy="711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9000" y="4000500"/>
            <a:ext cx="4559300" cy="431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3898900"/>
            <a:ext cx="317500" cy="317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35000" y="3746500"/>
            <a:ext cx="635000" cy="711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89000" y="4419600"/>
            <a:ext cx="8966200" cy="33020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" y="4343400"/>
            <a:ext cx="317500" cy="317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35000" y="4191000"/>
            <a:ext cx="635000" cy="711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613400" y="8305800"/>
            <a:ext cx="1422400" cy="4826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37200" y="8140700"/>
            <a:ext cx="317500" cy="317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435600" y="8001000"/>
            <a:ext cx="723900" cy="711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820400" y="1549400"/>
            <a:ext cx="3657600" cy="698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404600" y="1104900"/>
            <a:ext cx="965200" cy="12700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972800" y="1231900"/>
            <a:ext cx="355600" cy="355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871200" y="1066800"/>
            <a:ext cx="762000" cy="8255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820400" y="2501900"/>
            <a:ext cx="3822700" cy="6985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934700" y="2171700"/>
            <a:ext cx="355600" cy="355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845800" y="1993900"/>
            <a:ext cx="723900" cy="8255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366500" y="1981200"/>
            <a:ext cx="965200" cy="9271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820400" y="3479800"/>
            <a:ext cx="5829300" cy="6985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366500" y="2946400"/>
            <a:ext cx="977900" cy="9144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934700" y="3162300"/>
            <a:ext cx="355600" cy="3556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845800" y="2984500"/>
            <a:ext cx="685800" cy="8255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820400" y="4445000"/>
            <a:ext cx="5829300" cy="6985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1366500" y="3924300"/>
            <a:ext cx="1003300" cy="9271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934700" y="4140200"/>
            <a:ext cx="355600" cy="3556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0845800" y="3962400"/>
            <a:ext cx="698500" cy="8255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0820400" y="5499100"/>
            <a:ext cx="5321300" cy="698500"/>
          </a:xfrm>
          <a:prstGeom prst="rect">
            <a:avLst/>
          </a:prstGeom>
        </p:spPr>
      </p:pic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6" id="6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934700" y="5156200"/>
            <a:ext cx="355600" cy="3556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0845800" y="4978400"/>
            <a:ext cx="685800" cy="8255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1366500" y="4965700"/>
            <a:ext cx="1270000" cy="927100"/>
          </a:xfrm>
          <a:prstGeom prst="rect">
            <a:avLst/>
          </a:prstGeom>
        </p:spPr>
      </p:pic>
      <p:grpSp>
        <p:nvGrpSpPr>
          <p:cNvPr name="Group 69" id="6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0" id="70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0820400" y="6540500"/>
            <a:ext cx="6172200" cy="10033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1366500" y="5994400"/>
            <a:ext cx="990600" cy="9398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934700" y="6223000"/>
            <a:ext cx="355600" cy="3556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0845800" y="6045200"/>
            <a:ext cx="736600" cy="825500"/>
          </a:xfrm>
          <a:prstGeom prst="rect">
            <a:avLst/>
          </a:prstGeom>
        </p:spPr>
      </p:pic>
      <p:grpSp>
        <p:nvGrpSpPr>
          <p:cNvPr name="Group 74" id="7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5" id="75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0807700" y="7797800"/>
            <a:ext cx="4089400" cy="7493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11379200" y="7213600"/>
            <a:ext cx="1143000" cy="10160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10934700" y="7454900"/>
            <a:ext cx="393700" cy="3937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10833100" y="7277100"/>
            <a:ext cx="774700" cy="8763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10820400" y="8763000"/>
            <a:ext cx="3987800" cy="698500"/>
          </a:xfrm>
          <a:prstGeom prst="rect">
            <a:avLst/>
          </a:prstGeom>
        </p:spPr>
      </p:pic>
      <p:grpSp>
        <p:nvGrpSpPr>
          <p:cNvPr name="Group 80" id="8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1" id="8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934700" y="8432800"/>
            <a:ext cx="355600" cy="3556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10845800" y="8255000"/>
            <a:ext cx="723900" cy="8255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11353800" y="8293100"/>
            <a:ext cx="1663700" cy="876300"/>
          </a:xfrm>
          <a:prstGeom prst="rect">
            <a:avLst/>
          </a:prstGeom>
        </p:spPr>
      </p:pic>
      <p:grpSp>
        <p:nvGrpSpPr>
          <p:cNvPr name="Group 84" id="8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5" id="85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1092200" y="9296400"/>
            <a:ext cx="4330700" cy="10033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43000" y="8966200"/>
            <a:ext cx="355600" cy="3556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1054100" y="8788400"/>
            <a:ext cx="723900" cy="8255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1574800" y="8851900"/>
            <a:ext cx="965200" cy="12700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337300" y="8928100"/>
            <a:ext cx="355600" cy="3556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6172200" y="8775700"/>
            <a:ext cx="850900" cy="8255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6223000" y="9232900"/>
            <a:ext cx="3632200" cy="6985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0">
            <a:off x="6692900" y="8686800"/>
            <a:ext cx="990600" cy="939800"/>
          </a:xfrm>
          <a:prstGeom prst="rect">
            <a:avLst/>
          </a:prstGeom>
        </p:spPr>
      </p:pic>
      <p:grpSp>
        <p:nvGrpSpPr>
          <p:cNvPr name="Group 93" id="9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4" id="9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5" id="95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96" id="96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name="Group 97" id="9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8" id="9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7581900"/>
            <a:ext cx="317500" cy="317500"/>
          </a:xfrm>
          <a:prstGeom prst="rect">
            <a:avLst/>
          </a:prstGeom>
        </p:spPr>
      </p:pic>
      <p:pic>
        <p:nvPicPr>
          <p:cNvPr name="Picture 99" id="99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0">
            <a:off x="9220200" y="7429500"/>
            <a:ext cx="6350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127000"/>
            <a:ext cx="5867400" cy="990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34900" y="5207000"/>
            <a:ext cx="5041900" cy="69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30200" y="4648200"/>
            <a:ext cx="990600" cy="939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49200" y="49022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60300" y="4724400"/>
            <a:ext cx="7239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585700" y="6578600"/>
            <a:ext cx="5372100" cy="16256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49200" y="6223000"/>
            <a:ext cx="3556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60300" y="6045200"/>
            <a:ext cx="6858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30200" y="5994400"/>
            <a:ext cx="1689100" cy="914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573000" y="3098800"/>
            <a:ext cx="5765800" cy="1930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49200" y="2743200"/>
            <a:ext cx="355600" cy="355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47600" y="2565400"/>
            <a:ext cx="762000" cy="812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030200" y="2489200"/>
            <a:ext cx="965200" cy="927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93800" y="2235200"/>
            <a:ext cx="11214100" cy="57912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019800" y="7340600"/>
            <a:ext cx="1473200" cy="558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258300" y="7480300"/>
            <a:ext cx="1612900" cy="571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820400" y="7442200"/>
            <a:ext cx="1600200" cy="609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73025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029700" y="7124700"/>
            <a:ext cx="723900" cy="8255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42600" y="7251700"/>
            <a:ext cx="355600" cy="355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553700" y="7073900"/>
            <a:ext cx="685800" cy="825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146800" y="7353300"/>
            <a:ext cx="1231900" cy="508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56300" y="7226300"/>
            <a:ext cx="355600" cy="355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854700" y="7073900"/>
            <a:ext cx="7620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977900"/>
            <a:ext cx="10566400" cy="9118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127000"/>
            <a:ext cx="76962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62500" y="9537700"/>
            <a:ext cx="16637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55300" y="8902700"/>
            <a:ext cx="1054100" cy="4826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97400" y="93345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9144000"/>
            <a:ext cx="774700" cy="91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451600" y="9537700"/>
            <a:ext cx="1676400" cy="571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00800" y="9334500"/>
            <a:ext cx="406400" cy="406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99200" y="9144000"/>
            <a:ext cx="774700" cy="914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8400" y="1587500"/>
            <a:ext cx="1727200" cy="482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04900" y="952500"/>
            <a:ext cx="10604500" cy="79502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32000" y="2146300"/>
            <a:ext cx="6261100" cy="381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1435100"/>
            <a:ext cx="406400" cy="40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38200" y="1231900"/>
            <a:ext cx="812800" cy="914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861800" y="1727200"/>
            <a:ext cx="6426200" cy="3759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344400" y="1244600"/>
            <a:ext cx="1701800" cy="8763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912600" y="1409700"/>
            <a:ext cx="355600" cy="355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811000" y="1231900"/>
            <a:ext cx="762000" cy="825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026900" y="6667500"/>
            <a:ext cx="4330700" cy="6985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53900" y="6324600"/>
            <a:ext cx="355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077700" y="6146800"/>
            <a:ext cx="685800" cy="838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585700" y="6121400"/>
            <a:ext cx="990600" cy="952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090400" y="7772400"/>
            <a:ext cx="3848100" cy="698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636500" y="7239000"/>
            <a:ext cx="965200" cy="9271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30100" y="7454900"/>
            <a:ext cx="355600" cy="355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141200" y="7277100"/>
            <a:ext cx="698500" cy="8382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090400" y="8775700"/>
            <a:ext cx="4635500" cy="1003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623800" y="8242300"/>
            <a:ext cx="977900" cy="9271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204700" y="8470900"/>
            <a:ext cx="355600" cy="355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115800" y="8293100"/>
            <a:ext cx="685800" cy="838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026900" y="5676900"/>
            <a:ext cx="4457700" cy="698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573000" y="5207000"/>
            <a:ext cx="2286000" cy="8763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41200" y="5359400"/>
            <a:ext cx="355600" cy="355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052300" y="5181600"/>
            <a:ext cx="723900" cy="8382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939800"/>
            <a:ext cx="406400" cy="4064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825500" y="749300"/>
            <a:ext cx="838200" cy="9144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52100" y="8699500"/>
            <a:ext cx="406400" cy="4064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363200" y="8509000"/>
            <a:ext cx="7747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79700" y="812800"/>
            <a:ext cx="12915900" cy="8661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419600" y="3873500"/>
            <a:ext cx="226441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993900"/>
            <a:ext cx="10922000" cy="6845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33600" y="2362200"/>
            <a:ext cx="7620000" cy="876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2362200"/>
            <a:ext cx="3556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2184400"/>
            <a:ext cx="762000" cy="81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33600" y="3314700"/>
            <a:ext cx="7620000" cy="2349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3225800"/>
            <a:ext cx="3556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41500" y="3060700"/>
            <a:ext cx="723900" cy="812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33600" y="5854700"/>
            <a:ext cx="8089900" cy="7366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05000" y="5664200"/>
            <a:ext cx="3556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16100" y="5499100"/>
            <a:ext cx="6858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22500" y="6718300"/>
            <a:ext cx="7569200" cy="838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54200" y="6591300"/>
            <a:ext cx="355600" cy="35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78000" y="6426200"/>
            <a:ext cx="698500" cy="81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11300" y="7924800"/>
            <a:ext cx="8890000" cy="647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77343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2700" y="7569200"/>
            <a:ext cx="685800" cy="81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26700" y="7950200"/>
            <a:ext cx="1219200" cy="596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87000" y="77851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98100" y="7620000"/>
            <a:ext cx="7366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28700" y="127000"/>
            <a:ext cx="6172200" cy="15240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407900" y="8915400"/>
            <a:ext cx="5372100" cy="685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941300" y="8369300"/>
            <a:ext cx="1295400" cy="927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22200" y="8597900"/>
            <a:ext cx="355600" cy="355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20600" y="8420100"/>
            <a:ext cx="736600" cy="812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382500" y="1828800"/>
            <a:ext cx="3263900" cy="6858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22200" y="1485900"/>
            <a:ext cx="355600" cy="355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407900" y="1320800"/>
            <a:ext cx="762000" cy="812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941300" y="1358900"/>
            <a:ext cx="3111500" cy="8763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420600" y="2832100"/>
            <a:ext cx="4127500" cy="1625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941300" y="2324100"/>
            <a:ext cx="2438400" cy="8763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22200" y="2514600"/>
            <a:ext cx="355600" cy="355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20600" y="2336800"/>
            <a:ext cx="723900" cy="8128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433300" y="4330700"/>
            <a:ext cx="4127500" cy="16256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96800" y="3975100"/>
            <a:ext cx="355600" cy="355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407900" y="3797300"/>
            <a:ext cx="685800" cy="8128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15900" y="3810000"/>
            <a:ext cx="2463800" cy="8763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433300" y="6032500"/>
            <a:ext cx="4356100" cy="16256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941300" y="5422900"/>
            <a:ext cx="2730500" cy="8763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22200" y="5613400"/>
            <a:ext cx="355600" cy="3556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433300" y="5448300"/>
            <a:ext cx="698500" cy="812800"/>
          </a:xfrm>
          <a:prstGeom prst="rect">
            <a:avLst/>
          </a:prstGeom>
        </p:spPr>
      </p:pic>
      <p:grpSp>
        <p:nvGrpSpPr>
          <p:cNvPr name="Group 60" id="6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1" id="6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382500" y="7683500"/>
            <a:ext cx="5257800" cy="9906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2915900" y="7124700"/>
            <a:ext cx="1295400" cy="9271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96800" y="7378700"/>
            <a:ext cx="355600" cy="3556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2407900" y="7200900"/>
            <a:ext cx="685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127000"/>
            <a:ext cx="6235700" cy="990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1701800"/>
            <a:ext cx="10541000" cy="723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90200" y="8115300"/>
            <a:ext cx="1181100" cy="546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12400" y="7937500"/>
            <a:ext cx="3556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223500" y="7772400"/>
            <a:ext cx="723900" cy="812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76900" y="8509000"/>
            <a:ext cx="1308100" cy="520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48300" y="8293100"/>
            <a:ext cx="355600" cy="355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34000" y="8128000"/>
            <a:ext cx="762000" cy="81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87200" y="5511800"/>
            <a:ext cx="5626100" cy="1612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0" y="5181600"/>
            <a:ext cx="355600" cy="355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836400" y="5029200"/>
            <a:ext cx="723900" cy="81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369800" y="5067300"/>
            <a:ext cx="1727200" cy="1270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87200" y="4140200"/>
            <a:ext cx="5638800" cy="1003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0" y="37973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836400" y="3644900"/>
            <a:ext cx="762000" cy="81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69800" y="3657600"/>
            <a:ext cx="19304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295400"/>
            <a:ext cx="8763000" cy="695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1295400"/>
            <a:ext cx="8382000" cy="546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1130300"/>
            <a:ext cx="317500" cy="31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" y="977900"/>
            <a:ext cx="660400" cy="71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127000"/>
            <a:ext cx="7175500" cy="990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2133600"/>
            <a:ext cx="4724400" cy="558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2019300"/>
            <a:ext cx="317500" cy="317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1700" y="1879600"/>
            <a:ext cx="635000" cy="711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2616200"/>
            <a:ext cx="6794500" cy="444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3000" y="2971800"/>
            <a:ext cx="4356100" cy="457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43000" y="3340100"/>
            <a:ext cx="4356100" cy="4064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2438400"/>
            <a:ext cx="317500" cy="317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4400" y="2298700"/>
            <a:ext cx="596900" cy="7112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2819400"/>
            <a:ext cx="317500" cy="31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" y="2679700"/>
            <a:ext cx="596900" cy="7112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3187700"/>
            <a:ext cx="317500" cy="317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14400" y="3035300"/>
            <a:ext cx="596900" cy="711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43000" y="3822700"/>
            <a:ext cx="8559800" cy="3365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0600" y="3746500"/>
            <a:ext cx="317500" cy="317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01700" y="3594100"/>
            <a:ext cx="6350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02100" y="7747000"/>
            <a:ext cx="1422400" cy="4953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25900" y="7531100"/>
            <a:ext cx="317500" cy="317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937000" y="7378700"/>
            <a:ext cx="635000" cy="711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486400" y="7747000"/>
            <a:ext cx="1371600" cy="4953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7531100"/>
            <a:ext cx="317500" cy="317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410200" y="7391400"/>
            <a:ext cx="635000" cy="711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940800" y="7200900"/>
            <a:ext cx="952500" cy="4953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64600" y="6972300"/>
            <a:ext cx="317500" cy="317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775700" y="6819900"/>
            <a:ext cx="635000" cy="7112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528300" y="1828800"/>
            <a:ext cx="3644900" cy="698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112500" y="1384300"/>
            <a:ext cx="965200" cy="12700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680700" y="1511300"/>
            <a:ext cx="355600" cy="355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566400" y="1346200"/>
            <a:ext cx="762000" cy="8255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528300" y="2794000"/>
            <a:ext cx="3822700" cy="6985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642600" y="2451100"/>
            <a:ext cx="355600" cy="3556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541000" y="2273300"/>
            <a:ext cx="723900" cy="8255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061700" y="2247900"/>
            <a:ext cx="965200" cy="9525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528300" y="3759200"/>
            <a:ext cx="5905500" cy="6985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1061700" y="3213100"/>
            <a:ext cx="977900" cy="9398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642600" y="3441700"/>
            <a:ext cx="355600" cy="3556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0553700" y="3263900"/>
            <a:ext cx="685800" cy="825500"/>
          </a:xfrm>
          <a:prstGeom prst="rect">
            <a:avLst/>
          </a:prstGeom>
        </p:spPr>
      </p:pic>
      <p:grpSp>
        <p:nvGrpSpPr>
          <p:cNvPr name="Group 64" id="6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5" id="65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0528300" y="4737100"/>
            <a:ext cx="5829300" cy="6985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1061700" y="4191000"/>
            <a:ext cx="1003300" cy="952500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642600" y="4419600"/>
            <a:ext cx="355600" cy="3556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0553700" y="4241800"/>
            <a:ext cx="698500" cy="825500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0579100" y="5778500"/>
            <a:ext cx="6096000" cy="698500"/>
          </a:xfrm>
          <a:prstGeom prst="rect">
            <a:avLst/>
          </a:prstGeom>
        </p:spPr>
      </p:pic>
      <p:grpSp>
        <p:nvGrpSpPr>
          <p:cNvPr name="Group 72" id="7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3" id="7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642600" y="5435600"/>
            <a:ext cx="355600" cy="3556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0553700" y="5257800"/>
            <a:ext cx="685800" cy="8255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1061700" y="5232400"/>
            <a:ext cx="1270000" cy="952500"/>
          </a:xfrm>
          <a:prstGeom prst="rect">
            <a:avLst/>
          </a:prstGeom>
        </p:spPr>
      </p:pic>
      <p:grpSp>
        <p:nvGrpSpPr>
          <p:cNvPr name="Group 76" id="7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7" id="77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0528300" y="6680200"/>
            <a:ext cx="3797300" cy="6985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1049000" y="6146800"/>
            <a:ext cx="1066800" cy="952500"/>
          </a:xfrm>
          <a:prstGeom prst="rect">
            <a:avLst/>
          </a:prstGeom>
        </p:spPr>
      </p:pic>
      <p:grpSp>
        <p:nvGrpSpPr>
          <p:cNvPr name="Group 79" id="7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0" id="8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642600" y="6375400"/>
            <a:ext cx="355600" cy="3556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10541000" y="6197600"/>
            <a:ext cx="736600" cy="838200"/>
          </a:xfrm>
          <a:prstGeom prst="rect">
            <a:avLst/>
          </a:prstGeom>
        </p:spPr>
      </p:pic>
      <p:grpSp>
        <p:nvGrpSpPr>
          <p:cNvPr name="Group 82" id="8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3" id="83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10579100" y="7620000"/>
            <a:ext cx="3987800" cy="698500"/>
          </a:xfrm>
          <a:prstGeom prst="rect">
            <a:avLst/>
          </a:prstGeom>
        </p:spPr>
      </p:pic>
      <p:grpSp>
        <p:nvGrpSpPr>
          <p:cNvPr name="Group 84" id="8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5" id="8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642600" y="7277100"/>
            <a:ext cx="355600" cy="3556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10541000" y="7099300"/>
            <a:ext cx="723900" cy="8382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11049000" y="7162800"/>
            <a:ext cx="1765300" cy="876300"/>
          </a:xfrm>
          <a:prstGeom prst="rect">
            <a:avLst/>
          </a:prstGeom>
        </p:spPr>
      </p:pic>
      <p:grpSp>
        <p:nvGrpSpPr>
          <p:cNvPr name="Group 88" id="8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9" id="89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1092200" y="8966200"/>
            <a:ext cx="4330700" cy="1003300"/>
          </a:xfrm>
          <a:prstGeom prst="rect">
            <a:avLst/>
          </a:prstGeom>
        </p:spPr>
      </p:pic>
      <p:grpSp>
        <p:nvGrpSpPr>
          <p:cNvPr name="Group 90" id="9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1" id="9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43000" y="8623300"/>
            <a:ext cx="355600" cy="3556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1054100" y="8445500"/>
            <a:ext cx="723900" cy="838200"/>
          </a:xfrm>
          <a:prstGeom prst="rect">
            <a:avLst/>
          </a:prstGeom>
        </p:spPr>
      </p:pic>
      <p:pic>
        <p:nvPicPr>
          <p:cNvPr name="Picture 93" id="93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1574800" y="8509000"/>
            <a:ext cx="965200" cy="1270000"/>
          </a:xfrm>
          <a:prstGeom prst="rect">
            <a:avLst/>
          </a:prstGeom>
        </p:spPr>
      </p:pic>
      <p:grpSp>
        <p:nvGrpSpPr>
          <p:cNvPr name="Group 94" id="9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5" id="9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337300" y="8585200"/>
            <a:ext cx="355600" cy="355600"/>
          </a:xfrm>
          <a:prstGeom prst="rect">
            <a:avLst/>
          </a:prstGeom>
        </p:spPr>
      </p:pic>
      <p:pic>
        <p:nvPicPr>
          <p:cNvPr name="Picture 96" id="96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6134100" y="8432800"/>
            <a:ext cx="876300" cy="838200"/>
          </a:xfrm>
          <a:prstGeom prst="rect">
            <a:avLst/>
          </a:prstGeom>
        </p:spPr>
      </p:pic>
      <p:pic>
        <p:nvPicPr>
          <p:cNvPr name="Picture 97" id="97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6223000" y="8890000"/>
            <a:ext cx="4699000" cy="698500"/>
          </a:xfrm>
          <a:prstGeom prst="rect">
            <a:avLst/>
          </a:prstGeom>
        </p:spPr>
      </p:pic>
      <p:pic>
        <p:nvPicPr>
          <p:cNvPr name="Picture 98" id="98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6692900" y="8343900"/>
            <a:ext cx="9906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943100"/>
            <a:ext cx="10947400" cy="6400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127000"/>
            <a:ext cx="6172200" cy="152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23500" y="7772400"/>
            <a:ext cx="8763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87100" y="7785100"/>
            <a:ext cx="1003300" cy="558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76900" y="7810500"/>
            <a:ext cx="927100" cy="495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58400" y="7556500"/>
            <a:ext cx="342900" cy="342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69500" y="7391400"/>
            <a:ext cx="685800" cy="774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49000" y="7543800"/>
            <a:ext cx="342900" cy="342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72800" y="7378700"/>
            <a:ext cx="635000" cy="7747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304800"/>
            <a:ext cx="1905000" cy="6350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33300" y="5181600"/>
            <a:ext cx="46990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41300" y="4622800"/>
            <a:ext cx="990600" cy="952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47600" y="4876800"/>
            <a:ext cx="355600" cy="355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46000" y="4699000"/>
            <a:ext cx="723900" cy="812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484100" y="6451600"/>
            <a:ext cx="5245100" cy="1625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47600" y="6108700"/>
            <a:ext cx="355600" cy="355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58700" y="5930900"/>
            <a:ext cx="6858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928600" y="5842000"/>
            <a:ext cx="1689100" cy="927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458700" y="3200400"/>
            <a:ext cx="4826000" cy="19304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47600" y="28448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446000" y="2679700"/>
            <a:ext cx="762000" cy="812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928600" y="2603500"/>
            <a:ext cx="965200" cy="927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664200" y="7823200"/>
            <a:ext cx="939800" cy="4699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99100" y="7607300"/>
            <a:ext cx="342900" cy="342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397500" y="7442200"/>
            <a:ext cx="7112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33500" y="1257300"/>
            <a:ext cx="10668000" cy="8648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127000"/>
            <a:ext cx="71501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29200" y="9334500"/>
            <a:ext cx="1663700" cy="571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845800" y="8699500"/>
            <a:ext cx="1155700" cy="508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64100" y="9131300"/>
            <a:ext cx="4064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62500" y="8940800"/>
            <a:ext cx="774700" cy="901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67500" y="9334500"/>
            <a:ext cx="1689100" cy="571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29400" y="9105900"/>
            <a:ext cx="406400" cy="406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540500" y="8915400"/>
            <a:ext cx="774700" cy="901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255500" y="2184400"/>
            <a:ext cx="4419600" cy="3454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763500" y="1701800"/>
            <a:ext cx="1701800" cy="876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31700" y="1854200"/>
            <a:ext cx="355600" cy="355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230100" y="1676400"/>
            <a:ext cx="7620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217400" y="6591300"/>
            <a:ext cx="3632200" cy="6985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44400" y="6248400"/>
            <a:ext cx="3556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268200" y="6070600"/>
            <a:ext cx="685800" cy="838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776200" y="6045200"/>
            <a:ext cx="990600" cy="952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217400" y="7581900"/>
            <a:ext cx="3848100" cy="698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776200" y="7048500"/>
            <a:ext cx="965200" cy="927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57100" y="7264400"/>
            <a:ext cx="355600" cy="355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268200" y="7086600"/>
            <a:ext cx="698500" cy="8382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217400" y="8585200"/>
            <a:ext cx="4635500" cy="1003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763500" y="8051800"/>
            <a:ext cx="977900" cy="9398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31700" y="8280400"/>
            <a:ext cx="355600" cy="355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255500" y="8102600"/>
            <a:ext cx="685800" cy="838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217400" y="5600700"/>
            <a:ext cx="4457700" cy="698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763500" y="5130800"/>
            <a:ext cx="2286000" cy="8763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31700" y="5283200"/>
            <a:ext cx="355600" cy="355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242800" y="5105400"/>
            <a:ext cx="723900" cy="8382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57300" y="1193800"/>
            <a:ext cx="10744200" cy="7404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57300" y="1803400"/>
            <a:ext cx="1562100" cy="6096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2273300" y="2425700"/>
            <a:ext cx="6070600" cy="3937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" y="1676400"/>
            <a:ext cx="406400" cy="4064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952500" y="1485900"/>
            <a:ext cx="812800" cy="9144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9500" y="990600"/>
            <a:ext cx="406400" cy="4064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965200" y="800100"/>
            <a:ext cx="838200" cy="9144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17200" y="8509000"/>
            <a:ext cx="406400" cy="4064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528300" y="8318500"/>
            <a:ext cx="7747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863600"/>
            <a:ext cx="160020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9486900"/>
            <a:ext cx="160274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54500" y="876300"/>
            <a:ext cx="9728200" cy="852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4457700" y="3873500"/>
            <a:ext cx="22720300" cy="3289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541500" y="342900"/>
            <a:ext cx="10033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43200" y="317500"/>
            <a:ext cx="1905000" cy="622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186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186</vt:i4>
      </vt:variant>
    </vt:vector>
  </ep:HeadingPairs>
  <ep:TitlesOfParts>
    <vt:vector size="18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kosmo</cp:lastModifiedBy>
  <dcterms:modified xsi:type="dcterms:W3CDTF">2024-06-12T10:58:03.024</dcterms:modified>
  <cp:revision>18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